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0.xml" ContentType="application/vnd.openxmlformats-officedocument.presentationml.tags+xml"/>
  <Override PartName="/ppt/theme/themeOverride1.xml" ContentType="application/vnd.openxmlformats-officedocument.themeOverride+xml"/>
  <Override PartName="/ppt/tags/tag1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14.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notesSlides/notesSlide1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notesSlides/notesSlide2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notesSlides/notesSlide2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6.xml" ContentType="application/vnd.openxmlformats-officedocument.presentationml.notesSlide+xml"/>
  <Override PartName="/ppt/tags/tag74.xml" ContentType="application/vnd.openxmlformats-officedocument.presentationml.tags+xml"/>
  <Override PartName="/ppt/notesSlides/notesSlide2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0.xml" ContentType="application/vnd.openxmlformats-officedocument.presentationml.notesSlide+xml"/>
  <Override PartName="/ppt/tags/tag82.xml" ContentType="application/vnd.openxmlformats-officedocument.presentationml.tags+xml"/>
  <Override PartName="/ppt/theme/themeOverride5.xml" ContentType="application/vnd.openxmlformats-officedocument.themeOverride+xml"/>
  <Override PartName="/ppt/tags/tag83.xml" ContentType="application/vnd.openxmlformats-officedocument.presentationml.tags+xml"/>
  <Override PartName="/ppt/notesSlides/notesSlide31.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2.xml" ContentType="application/vnd.openxmlformats-officedocument.presentationml.notesSlide+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notesSlides/notesSlide34.xml" ContentType="application/vnd.openxmlformats-officedocument.presentationml.notesSlide+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notesSlides/notesSlide3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heme/themeOverride6.xml" ContentType="application/vnd.openxmlformats-officedocument.themeOverride+xml"/>
  <Override PartName="/ppt/tags/tag92.xml" ContentType="application/vnd.openxmlformats-officedocument.presentationml.tags+xml"/>
  <Override PartName="/ppt/tags/tag93.xml" ContentType="application/vnd.openxmlformats-officedocument.presentationml.tags+xml"/>
  <Override PartName="/ppt/notesSlides/notesSlide3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heme/themeOverride7.xml" ContentType="application/vnd.openxmlformats-officedocument.themeOverride+xml"/>
  <Override PartName="/ppt/tags/tag99.xml" ContentType="application/vnd.openxmlformats-officedocument.presentationml.tags+xml"/>
  <Override PartName="/ppt/notesSlides/notesSlide38.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heme/themeOverride8.xml" ContentType="application/vnd.openxmlformats-officedocument.themeOverride+xml"/>
  <Override PartName="/ppt/tags/tag11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2"/>
    <p:sldMasterId id="2147483672" r:id="rId3"/>
    <p:sldMasterId id="2147483683" r:id="rId4"/>
  </p:sldMasterIdLst>
  <p:notesMasterIdLst>
    <p:notesMasterId r:id="rId132"/>
  </p:notesMasterIdLst>
  <p:handoutMasterIdLst>
    <p:handoutMasterId r:id="rId133"/>
  </p:handoutMasterIdLst>
  <p:sldIdLst>
    <p:sldId id="906" r:id="rId5"/>
    <p:sldId id="907" r:id="rId6"/>
    <p:sldId id="260" r:id="rId7"/>
    <p:sldId id="908" r:id="rId8"/>
    <p:sldId id="265" r:id="rId9"/>
    <p:sldId id="888" r:id="rId10"/>
    <p:sldId id="263" r:id="rId11"/>
    <p:sldId id="266" r:id="rId12"/>
    <p:sldId id="275" r:id="rId13"/>
    <p:sldId id="297" r:id="rId14"/>
    <p:sldId id="298" r:id="rId15"/>
    <p:sldId id="308" r:id="rId16"/>
    <p:sldId id="306" r:id="rId17"/>
    <p:sldId id="311" r:id="rId18"/>
    <p:sldId id="309" r:id="rId19"/>
    <p:sldId id="300" r:id="rId20"/>
    <p:sldId id="432" r:id="rId21"/>
    <p:sldId id="317" r:id="rId22"/>
    <p:sldId id="886" r:id="rId23"/>
    <p:sldId id="318" r:id="rId24"/>
    <p:sldId id="319" r:id="rId25"/>
    <p:sldId id="734" r:id="rId26"/>
    <p:sldId id="735" r:id="rId27"/>
    <p:sldId id="359" r:id="rId28"/>
    <p:sldId id="276" r:id="rId29"/>
    <p:sldId id="277" r:id="rId30"/>
    <p:sldId id="295" r:id="rId31"/>
    <p:sldId id="278" r:id="rId32"/>
    <p:sldId id="281" r:id="rId33"/>
    <p:sldId id="296" r:id="rId34"/>
    <p:sldId id="279" r:id="rId35"/>
    <p:sldId id="280" r:id="rId36"/>
    <p:sldId id="382" r:id="rId37"/>
    <p:sldId id="282" r:id="rId38"/>
    <p:sldId id="284" r:id="rId39"/>
    <p:sldId id="350" r:id="rId40"/>
    <p:sldId id="349" r:id="rId41"/>
    <p:sldId id="283" r:id="rId42"/>
    <p:sldId id="353" r:id="rId43"/>
    <p:sldId id="889" r:id="rId44"/>
    <p:sldId id="354" r:id="rId45"/>
    <p:sldId id="356" r:id="rId46"/>
    <p:sldId id="905" r:id="rId47"/>
    <p:sldId id="272" r:id="rId48"/>
    <p:sldId id="273" r:id="rId49"/>
    <p:sldId id="357" r:id="rId50"/>
    <p:sldId id="364" r:id="rId51"/>
    <p:sldId id="887" r:id="rId52"/>
    <p:sldId id="368" r:id="rId53"/>
    <p:sldId id="365" r:id="rId54"/>
    <p:sldId id="367" r:id="rId55"/>
    <p:sldId id="378" r:id="rId56"/>
    <p:sldId id="379" r:id="rId57"/>
    <p:sldId id="375" r:id="rId58"/>
    <p:sldId id="376" r:id="rId59"/>
    <p:sldId id="743" r:id="rId60"/>
    <p:sldId id="435" r:id="rId61"/>
    <p:sldId id="739" r:id="rId62"/>
    <p:sldId id="373" r:id="rId63"/>
    <p:sldId id="374" r:id="rId64"/>
    <p:sldId id="390" r:id="rId65"/>
    <p:sldId id="387" r:id="rId66"/>
    <p:sldId id="388" r:id="rId67"/>
    <p:sldId id="389" r:id="rId68"/>
    <p:sldId id="393" r:id="rId69"/>
    <p:sldId id="287" r:id="rId70"/>
    <p:sldId id="391" r:id="rId71"/>
    <p:sldId id="740" r:id="rId72"/>
    <p:sldId id="394" r:id="rId73"/>
    <p:sldId id="399" r:id="rId74"/>
    <p:sldId id="397" r:id="rId75"/>
    <p:sldId id="395" r:id="rId76"/>
    <p:sldId id="385" r:id="rId77"/>
    <p:sldId id="400" r:id="rId78"/>
    <p:sldId id="401" r:id="rId79"/>
    <p:sldId id="402" r:id="rId80"/>
    <p:sldId id="613" r:id="rId81"/>
    <p:sldId id="891" r:id="rId82"/>
    <p:sldId id="890" r:id="rId83"/>
    <p:sldId id="615" r:id="rId84"/>
    <p:sldId id="614" r:id="rId85"/>
    <p:sldId id="892" r:id="rId86"/>
    <p:sldId id="616" r:id="rId87"/>
    <p:sldId id="437" r:id="rId88"/>
    <p:sldId id="547" r:id="rId89"/>
    <p:sldId id="548" r:id="rId90"/>
    <p:sldId id="742" r:id="rId91"/>
    <p:sldId id="551" r:id="rId92"/>
    <p:sldId id="438" r:id="rId93"/>
    <p:sldId id="439" r:id="rId94"/>
    <p:sldId id="440" r:id="rId95"/>
    <p:sldId id="441" r:id="rId96"/>
    <p:sldId id="442" r:id="rId97"/>
    <p:sldId id="443" r:id="rId98"/>
    <p:sldId id="444" r:id="rId99"/>
    <p:sldId id="445" r:id="rId100"/>
    <p:sldId id="446" r:id="rId101"/>
    <p:sldId id="447" r:id="rId102"/>
    <p:sldId id="448" r:id="rId103"/>
    <p:sldId id="449" r:id="rId104"/>
    <p:sldId id="450" r:id="rId105"/>
    <p:sldId id="451" r:id="rId106"/>
    <p:sldId id="360" r:id="rId107"/>
    <p:sldId id="361" r:id="rId108"/>
    <p:sldId id="362" r:id="rId109"/>
    <p:sldId id="363" r:id="rId110"/>
    <p:sldId id="893" r:id="rId111"/>
    <p:sldId id="894" r:id="rId112"/>
    <p:sldId id="366" r:id="rId113"/>
    <p:sldId id="895" r:id="rId114"/>
    <p:sldId id="896" r:id="rId115"/>
    <p:sldId id="369" r:id="rId116"/>
    <p:sldId id="370" r:id="rId117"/>
    <p:sldId id="371" r:id="rId118"/>
    <p:sldId id="372" r:id="rId119"/>
    <p:sldId id="897" r:id="rId120"/>
    <p:sldId id="899" r:id="rId121"/>
    <p:sldId id="900" r:id="rId122"/>
    <p:sldId id="377" r:id="rId123"/>
    <p:sldId id="901" r:id="rId124"/>
    <p:sldId id="902" r:id="rId125"/>
    <p:sldId id="380" r:id="rId126"/>
    <p:sldId id="381" r:id="rId127"/>
    <p:sldId id="904" r:id="rId128"/>
    <p:sldId id="909" r:id="rId129"/>
    <p:sldId id="910" r:id="rId130"/>
    <p:sldId id="383" r:id="rId1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F1F1F"/>
    <a:srgbClr val="EBEBEB"/>
    <a:srgbClr val="2129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autoAdjust="0"/>
    <p:restoredTop sz="73236"/>
  </p:normalViewPr>
  <p:slideViewPr>
    <p:cSldViewPr snapToGrid="0">
      <p:cViewPr varScale="1">
        <p:scale>
          <a:sx n="68" d="100"/>
          <a:sy n="68" d="100"/>
        </p:scale>
        <p:origin x="3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handoutMaster" Target="handoutMasters/handoutMaster1.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2018/11/15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748633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2018/11/15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extLst>
      <p:ext uri="{BB962C8B-B14F-4D97-AF65-F5344CB8AC3E}">
        <p14:creationId xmlns:p14="http://schemas.microsoft.com/office/powerpoint/2010/main" val="815256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aidu.com/s?wd=%E6%85%88%E7%A6%A7%E5%A4%AA%E5%90%8E&amp;tn=SE_PcZhidaonwhc_ngpagmjz&amp;rsv_dl=gh_pc_zhidao"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www.baidu.com/s?wd=%E4%B9%89%E5%92%8C%E6%8B%B3&amp;tn=SE_PcZhidaonwhc_ngpagmjz&amp;rsv_dl=gh_pc_zhidao" TargetMode="External"/><Relationship Id="rId4" Type="http://schemas.openxmlformats.org/officeDocument/2006/relationships/hyperlink" Target="https://www.baidu.com/s?wd=%E4%B9%89%E5%92%8C%E5%9B%A2%E8%BF%90%E5%8A%A8&amp;tn=SE_PcZhidaonwhc_ngpagmjz&amp;rsv_dl=gh_pc_zhidao"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aidu.com/s?wd=%E6%85%88%E7%A6%A7%E5%A4%AA%E5%90%8E&amp;tn=SE_PcZhidaonwhc_ngpagmjz&amp;rsv_dl=gh_pc_zhidao"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6%85%88%E7%A6%A7%E5%A4%AA%E5%90%8E/114363"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baike.baidu.com/item/%E7%BE%8E%E5%88%A9%E5%9D%9A%E5%90%88%E4%BC%97%E5%9B%BD/379269" TargetMode="External"/><Relationship Id="rId13" Type="http://schemas.openxmlformats.org/officeDocument/2006/relationships/hyperlink" Target="https://baike.baidu.com/item/%E6%84%8F%E5%A4%A7%E5%88%A9%E7%8E%8B%E5%9B%BD/1454585" TargetMode="External"/><Relationship Id="rId3" Type="http://schemas.openxmlformats.org/officeDocument/2006/relationships/hyperlink" Target="https://baike.baidu.com/item/1900%E5%B9%B4/1885611" TargetMode="External"/><Relationship Id="rId7" Type="http://schemas.openxmlformats.org/officeDocument/2006/relationships/hyperlink" Target="https://baike.baidu.com/item/%E5%A4%A7%E8%8B%B1%E5%B8%9D%E5%9B%BD/1758667" TargetMode="External"/><Relationship Id="rId12" Type="http://schemas.openxmlformats.org/officeDocument/2006/relationships/hyperlink" Target="https://baike.baidu.com/item/%E6%97%A5%E6%9C%AC%E5%B8%9D%E5%9B%BD/5483683"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baike.baidu.com/item/%E6%B8%85%E6%9C%9D/175141" TargetMode="External"/><Relationship Id="rId11" Type="http://schemas.openxmlformats.org/officeDocument/2006/relationships/hyperlink" Target="https://baike.baidu.com/item/%E4%BF%84%E7%BD%97%E6%96%AF%E5%B8%9D%E5%9B%BD/1757146" TargetMode="External"/><Relationship Id="rId5" Type="http://schemas.openxmlformats.org/officeDocument/2006/relationships/hyperlink" Target="https://baike.baidu.com/item/%E5%86%9B%E4%BA%8B%E8%A1%8C%E5%8A%A8/9929274" TargetMode="External"/><Relationship Id="rId10" Type="http://schemas.openxmlformats.org/officeDocument/2006/relationships/hyperlink" Target="https://baike.baidu.com/item/%E5%BE%B7%E6%84%8F%E5%BF%97%E5%B8%9D%E5%9B%BD/1902" TargetMode="External"/><Relationship Id="rId4" Type="http://schemas.openxmlformats.org/officeDocument/2006/relationships/hyperlink" Target="https://baike.baidu.com/item/%E5%85%89%E7%BB%AA" TargetMode="External"/><Relationship Id="rId9" Type="http://schemas.openxmlformats.org/officeDocument/2006/relationships/hyperlink" Target="https://baike.baidu.com/item/%E6%B3%95%E5%85%B0%E8%A5%BF%E7%AC%AC%E4%B8%89%E5%85%B1%E5%92%8C%E5%9B%BD/2581116" TargetMode="External"/><Relationship Id="rId14" Type="http://schemas.openxmlformats.org/officeDocument/2006/relationships/hyperlink" Target="https://baike.baidu.com/item/%E5%A5%A5%E5%8C%88%E5%B8%9D%E5%9B%BD/730396"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baike.baidu.com/item/%E8%BE%9B%E4%B8%91%E6%9D%A1%E7%BA%A6"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baike.baidu.com/item/%E6%88%8A%E6%88%8C%E5%8F%98%E6%B3%95" TargetMode="External"/><Relationship Id="rId3" Type="http://schemas.openxmlformats.org/officeDocument/2006/relationships/hyperlink" Target="https://baike.baidu.com/item/%E5%BA%9A%E5%AD%90%E4%BA%8B%E5%8F%98" TargetMode="External"/><Relationship Id="rId7" Type="http://schemas.openxmlformats.org/officeDocument/2006/relationships/hyperlink" Target="https://baike.baidu.com/item/%E8%BE%9B%E4%B8%91%E6%9D%A1%E7%BA%A6"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baike.baidu.com/item/%E5%85%AB%E5%9B%BD%E8%81%94%E5%86%9B/84401" TargetMode="External"/><Relationship Id="rId5" Type="http://schemas.openxmlformats.org/officeDocument/2006/relationships/hyperlink" Target="https://baike.baidu.com/item/%E5%85%89%E7%BB%AA%E7%9A%87%E5%B8%9D/178410" TargetMode="External"/><Relationship Id="rId4" Type="http://schemas.openxmlformats.org/officeDocument/2006/relationships/hyperlink" Target="https://baike.baidu.com/item/%E6%85%88%E7%A6%A7%E5%A4%AA%E5%90%8E/114363" TargetMode="External"/><Relationship Id="rId9" Type="http://schemas.openxmlformats.org/officeDocument/2006/relationships/hyperlink" Target="https://baike.baidu.com/item/%E7%A7%91%E4%B8%BE%E5%88%B6%E5%BA%A6" TargetMode="Externa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www.baidu.com/s?wd=%E3%80%8A%E9%80%B8%E7%BB%8F%E3%80%8B&amp;tn=SE_PcZhidaonwhc_ngpagmjz&amp;rsv_dl=gh_pc_zhidao" TargetMode="External"/><Relationship Id="rId3" Type="http://schemas.openxmlformats.org/officeDocument/2006/relationships/hyperlink" Target="https://www.baidu.com/s?wd=%E6%85%88%E7%A6%A7&amp;tn=SE_PcZhidaonwhc_ngpagmjz&amp;rsv_dl=gh_pc_zhidao" TargetMode="External"/><Relationship Id="rId7" Type="http://schemas.openxmlformats.org/officeDocument/2006/relationships/hyperlink" Target="https://www.baidu.com/s?wd=%E6%9D%8E%E8%8E%B2%E8%8B%B1&amp;tn=SE_PcZhidaonwhc_ngpagmjz&amp;rsv_dl=gh_pc_zhidao" TargetMode="External"/><Relationship Id="rId12" Type="http://schemas.openxmlformats.org/officeDocument/2006/relationships/hyperlink" Target="https://www.baidu.com/s?wd=%E8%A1%80%E6%B6%B2%E7%B3%BB%E7%BB%9F&amp;tn=SE_PcZhidaonwhc_ngpagmjz&amp;rsv_dl=gh_pc_zhidao"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www.baidu.com/s?wd=%E6%88%8A%E6%88%8C%E5%8F%98%E6%B3%95&amp;tn=SE_PcZhidaonwhc_ngpagmjz&amp;rsv_dl=gh_pc_zhidao" TargetMode="External"/><Relationship Id="rId11" Type="http://schemas.openxmlformats.org/officeDocument/2006/relationships/hyperlink" Target="https://www.baidu.com/s?wd=%E9%AA%A8%E7%BB%93%E6%A0%B8&amp;tn=SE_PcZhidaonwhc_ngpagmjz&amp;rsv_dl=gh_pc_zhidao" TargetMode="External"/><Relationship Id="rId5" Type="http://schemas.openxmlformats.org/officeDocument/2006/relationships/hyperlink" Target="https://www.baidu.com/s?wd=%E8%A2%81%E4%B8%96%E5%87%AF&amp;tn=SE_PcZhidaonwhc_ngpagmjz&amp;rsv_dl=gh_pc_zhidao" TargetMode="External"/><Relationship Id="rId10" Type="http://schemas.openxmlformats.org/officeDocument/2006/relationships/hyperlink" Target="https://www.baidu.com/s?wd=%E4%B8%AD%E5%9B%BD%E7%AC%AC%E4%B8%80%E5%8E%86%E5%8F%B2%E6%A1%A3%E6%A1%88%E9%A6%86&amp;tn=SE_PcZhidaonwhc_ngpagmjz&amp;rsv_dl=gh_pc_zhidao" TargetMode="External"/><Relationship Id="rId4" Type="http://schemas.openxmlformats.org/officeDocument/2006/relationships/hyperlink" Target="https://www.baidu.com/s?wd=%E7%BB%B4%E6%96%B0%E5%8F%98%E6%B3%95&amp;tn=SE_PcZhidaonwhc_ngpagmjz&amp;rsv_dl=gh_pc_zhidao" TargetMode="External"/><Relationship Id="rId9" Type="http://schemas.openxmlformats.org/officeDocument/2006/relationships/hyperlink" Target="https://www.baidu.com/s?wd=%E3%80%8A%E7%B4%AB%E7%A6%81%E5%9F%8E%E3%80%8B&amp;tn=SE_PcZhidaonwhc_ngpagmjz&amp;rsv_dl=gh_pc_zhidao"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baidu.com/s?wd=%E5%AE%A3%E7%BB%9F%E7%9A%87%E5%B8%9D&amp;tn=SE_PcZhidaonwhc_ngpagmjz&amp;rsv_dl=gh_pc_zhidao"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aike.baidu.com/item/%E6%AD%A6%E6%98%8C/3508122"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baike.baidu.com/item/%E8%BE%9B%E4%BA%A5%E9%9D%A9%E5%91%BD/5560" TargetMode="External"/><Relationship Id="rId4" Type="http://schemas.openxmlformats.org/officeDocument/2006/relationships/hyperlink" Target="https://baike.baidu.com/item/%E6%B8%85%E6%9C%9D/175141"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www.baidu.com/s?wd=%E4%BA%8C%E6%AC%A1%E9%9D%A9%E5%91%BD&amp;tn=SE_PcZhidaonwhc_ngpagmjz&amp;rsv_dl=gh_pc_zhidao" TargetMode="External"/><Relationship Id="rId3" Type="http://schemas.openxmlformats.org/officeDocument/2006/relationships/hyperlink" Target="https://baike.baidu.com/item/%E5%9B%BD%E6%B0%91%E5%85%9A/226551" TargetMode="External"/><Relationship Id="rId7" Type="http://schemas.openxmlformats.org/officeDocument/2006/relationships/hyperlink" Target="https://www.baidu.com/s?wd=%E4%B8%AD%E5%8D%8E%E6%B0%91%E5%9B%BD%E5%A4%A7%E6%80%BB%E7%BB%9F&amp;tn=SE_PcZhidaonwhc_ngpagmjz&amp;rsv_dl=gh_pc_zhidao"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www.baidu.com/s?wd=%E5%8C%97%E6%B4%8B%E5%86%9B%E9%98%80&amp;tn=SE_PcZhidaonwhc_ngpagmjz&amp;rsv_dl=gh_pc_zhidao" TargetMode="External"/><Relationship Id="rId5" Type="http://schemas.openxmlformats.org/officeDocument/2006/relationships/hyperlink" Target="https://www.baidu.com/s?wd=%E8%A2%81%E4%B8%96%E5%87%AF&amp;tn=SE_PcZhidaonwhc_ngpagmjz&amp;rsv_dl=gh_pc_zhidao" TargetMode="External"/><Relationship Id="rId10" Type="http://schemas.openxmlformats.org/officeDocument/2006/relationships/hyperlink" Target="https://baike.baidu.com/item/%E5%AE%8B%E6%95%99%E4%BB%81" TargetMode="External"/><Relationship Id="rId4" Type="http://schemas.openxmlformats.org/officeDocument/2006/relationships/hyperlink" Target="https://www.baidu.com/s?wd=%E5%AD%99%E4%B8%AD%E5%B1%B1&amp;tn=SE_PcZhidaonwhc_ngpagmjz&amp;rsv_dl=gh_pc_zhidao" TargetMode="External"/><Relationship Id="rId9" Type="http://schemas.openxmlformats.org/officeDocument/2006/relationships/hyperlink" Target="https://baike.baidu.com/item/%E4%B8%AD%E5%8D%8E%E6%B0%91%E5%9B%BD%E4%B8%B4%E6%97%B6%E5%A4%A7%E6%80%BB%E7%BB%9F"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baike.baidu.com/item/%E5%AD%99%E4%B8%AD%E5%B1%B1/128084"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baike.baidu.com/item/%E8%A2%81%E4%B8%96%E5%87%AF/225928"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aike.baidu.com/item/%E5%AD%99%E4%B8%AD%E5%B1%B1/128084"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s://baike.baidu.com/item/%E4%B8%AD%E5%A4%AE%E9%9B%86%E6%9D%83" TargetMode="External"/><Relationship Id="rId4" Type="http://schemas.openxmlformats.org/officeDocument/2006/relationships/hyperlink" Target="https://baike.baidu.com/item/%E8%A2%81%E4%B8%96%E5%87%AF/225928" TargetMode="Externa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baike.baidu.com/item/%E5%B1%85%E4%BB%81%E5%A0%82" TargetMode="External"/><Relationship Id="rId13" Type="http://schemas.openxmlformats.org/officeDocument/2006/relationships/hyperlink" Target="https://www.baidu.com/s?wd=%E5%8C%97%E6%B4%8B%E5%86%9B%E9%98%80&amp;tn=SE_PcZhidaonwhc_ngpagmjz&amp;rsv_dl=gh_pc_zhidao" TargetMode="External"/><Relationship Id="rId18" Type="http://schemas.openxmlformats.org/officeDocument/2006/relationships/hyperlink" Target="https://baike.baidu.com/item/%E5%90%B4%E9%95%BF%E5%BA%86" TargetMode="External"/><Relationship Id="rId3" Type="http://schemas.openxmlformats.org/officeDocument/2006/relationships/hyperlink" Target="https://baike.baidu.com/item/%E6%9D%A8%E5%BA%A6" TargetMode="External"/><Relationship Id="rId7" Type="http://schemas.openxmlformats.org/officeDocument/2006/relationships/hyperlink" Target="https://baike.baidu.com/item/%E8%A2%81%E4%B8%96%E5%87%AF" TargetMode="External"/><Relationship Id="rId12" Type="http://schemas.openxmlformats.org/officeDocument/2006/relationships/hyperlink" Target="https://www.baidu.com/s?wd=%E8%A2%81%E4%B8%96%E5%87%AF&amp;tn=SE_PcZhidaonwhc_ngpagmjz&amp;rsv_dl=gh_pc_zhidao" TargetMode="External"/><Relationship Id="rId17" Type="http://schemas.openxmlformats.org/officeDocument/2006/relationships/hyperlink" Target="https://baike.baidu.com/item/%E4%B9%A1%E8%AF%95" TargetMode="External"/><Relationship Id="rId2" Type="http://schemas.openxmlformats.org/officeDocument/2006/relationships/slide" Target="../slides/slide79.xml"/><Relationship Id="rId16" Type="http://schemas.openxmlformats.org/officeDocument/2006/relationships/hyperlink" Target="https://baike.baidu.com/item/%E8%A2%81%E7%94%B2%E4%B8%89" TargetMode="External"/><Relationship Id="rId1" Type="http://schemas.openxmlformats.org/officeDocument/2006/relationships/notesMaster" Target="../notesMasters/notesMaster1.xml"/><Relationship Id="rId6" Type="http://schemas.openxmlformats.org/officeDocument/2006/relationships/hyperlink" Target="https://baike.baidu.com/item/%E4%B8%AD%E5%8D%8E%E5%B8%9D%E5%9B%BD" TargetMode="External"/><Relationship Id="rId11" Type="http://schemas.openxmlformats.org/officeDocument/2006/relationships/hyperlink" Target="https://www.baidu.com/s?wd=%E5%AD%99%E4%B8%AD%E5%B1%B1&amp;tn=SE_PcZhidaonwhc_ngpagmjz&amp;rsv_dl=gh_pc_zhidao" TargetMode="External"/><Relationship Id="rId5" Type="http://schemas.openxmlformats.org/officeDocument/2006/relationships/hyperlink" Target="https://baike.baidu.com/item/%E6%A2%81%E5%A3%AB%E8%AF%92" TargetMode="External"/><Relationship Id="rId15" Type="http://schemas.openxmlformats.org/officeDocument/2006/relationships/hyperlink" Target="https://www.baidu.com/s?wd=%E4%BA%8C%E6%AC%A1%E9%9D%A9%E5%91%BD&amp;tn=SE_PcZhidaonwhc_ngpagmjz&amp;rsv_dl=gh_pc_zhidao" TargetMode="External"/><Relationship Id="rId10" Type="http://schemas.openxmlformats.org/officeDocument/2006/relationships/hyperlink" Target="https://baike.baidu.com/item/%E6%B4%AA%E5%AE%AA" TargetMode="External"/><Relationship Id="rId4" Type="http://schemas.openxmlformats.org/officeDocument/2006/relationships/hyperlink" Target="https://baike.baidu.com/item/%E7%AD%B9%E5%AE%89%E4%BC%9A" TargetMode="External"/><Relationship Id="rId9" Type="http://schemas.openxmlformats.org/officeDocument/2006/relationships/hyperlink" Target="https://baike.baidu.com/item/%E9%BB%8E%E5%85%83%E6%B4%AA" TargetMode="External"/><Relationship Id="rId14" Type="http://schemas.openxmlformats.org/officeDocument/2006/relationships/hyperlink" Target="https://www.baidu.com/s?wd=%E4%B8%AD%E5%8D%8E%E6%B0%91%E5%9B%BD%E5%A4%A7%E6%80%BB%E7%BB%9F&amp;tn=SE_PcZhidaonwhc_ngpagmjz&amp;rsv_dl=gh_pc_zhidao"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aike.baidu.com/item/%E4%BA%8C%E5%8D%81%E4%B8%80%E6%9D%A1" TargetMode="External"/><Relationship Id="rId7" Type="http://schemas.openxmlformats.org/officeDocument/2006/relationships/hyperlink" Target="https://baike.baidu.com/item/%E5%86%AF%E5%9B%BD%E7%92%8B"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baike.baidu.com/item/%E6%AE%B5%E7%A5%BA%E7%91%9E" TargetMode="External"/><Relationship Id="rId5" Type="http://schemas.openxmlformats.org/officeDocument/2006/relationships/hyperlink" Target="https://baike.baidu.com/item/%E8%A2%81%E4%B8%96%E5%87%AF" TargetMode="External"/><Relationship Id="rId4" Type="http://schemas.openxmlformats.org/officeDocument/2006/relationships/hyperlink" Target="https://baike.baidu.com/item/%E5%8C%97%E6%B4%8B%E5%86%9B"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pitchFamily="34" charset="-122"/>
              </a:rPr>
              <a:pPr eaLnBrk="0" fontAlgn="base" hangingPunct="0">
                <a:spcBef>
                  <a:spcPct val="0"/>
                </a:spcBef>
                <a:spcAft>
                  <a:spcPct val="0"/>
                </a:spcAft>
                <a:defRPr/>
              </a:pPr>
              <a:t>2</a:t>
            </a:fld>
            <a:endParaRPr lang="zh-CN" altLang="en-US">
              <a:solidFill>
                <a:prstClr val="black"/>
              </a:solidFill>
              <a:ea typeface="微软雅黑" panose="020B0503020204020204" pitchFamily="34" charset="-122"/>
            </a:endParaRPr>
          </a:p>
        </p:txBody>
      </p:sp>
    </p:spTree>
    <p:extLst>
      <p:ext uri="{BB962C8B-B14F-4D97-AF65-F5344CB8AC3E}">
        <p14:creationId xmlns:p14="http://schemas.microsoft.com/office/powerpoint/2010/main" val="3340674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义和团被慈禧“招安”后，成为大清对付洋人的“秘密武器”，朝廷要求各地官军要与义和团并肩作战。当时，袁世凯就任山东巡抚，山东是义和团运动的发祥地之一，大大小小的拳坛遍布各地。作为一方大员，他当然得听慈禧的，所以，上任后也去义和团进行慰问走访。一天，袁世凯在当地官员的陪同下，去看望一个拳坛的大师兄。大师兄见到袁世凯后夸夸其谈，吹嘘自己神功广大，刀枪不入，不惧任何洋枪洋炮。</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袁世凯听后，心生疑虑，说这都是骗百姓的诡计，根本骗不了我。大师兄见袁世凯不信，于是将他带到了拳坛外的一处空地上，大师兄双手抱胸，命令师弟们向自己开火。几杆洋枪砰砰作响，待到销烟散尽后，袁世凯发现，大师兄真的完好无损的站在原地，微笑的看着自己。像是在说，怎么样，这下该相信了吧。</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袁世凯非常惊讶，根本不敢相信自己的眼睛，他下意识的摸出了腰间的短枪，甩手对着大师兄就是一枪。大师兄还没反应过来就中枪倒地，气绝身亡了。刀枪不入的大师兄居然被枪打死了，袁世凯也一时不明白其中的缘故。在审问刚才开枪的义和团战士后，才得知，原来他们放的全是去了弹头的空枪。</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26</a:t>
            </a:fld>
            <a:endParaRPr lang="zh-CN" altLang="en-US"/>
          </a:p>
        </p:txBody>
      </p:sp>
    </p:spTree>
    <p:extLst>
      <p:ext uri="{BB962C8B-B14F-4D97-AF65-F5344CB8AC3E}">
        <p14:creationId xmlns:p14="http://schemas.microsoft.com/office/powerpoint/2010/main" val="2933959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a:t>
            </a:r>
            <a:r>
              <a:rPr lang="zh-CN" altLang="en-US" sz="1200" u="none" strike="noStrike" kern="1200" dirty="0">
                <a:solidFill>
                  <a:schemeClr val="tx1"/>
                </a:solidFill>
                <a:effectLst/>
                <a:latin typeface="+mn-lt"/>
                <a:ea typeface="+mn-ea"/>
                <a:cs typeface="+mn-cs"/>
                <a:hlinkClick r:id="rId3"/>
              </a:rPr>
              <a:t>慈禧太后</a:t>
            </a:r>
            <a:r>
              <a:rPr lang="zh-CN" altLang="en-US" dirty="0"/>
              <a:t>对</a:t>
            </a:r>
            <a:r>
              <a:rPr lang="zh-CN" altLang="en-US" sz="1200" u="none" strike="noStrike" kern="1200" dirty="0">
                <a:solidFill>
                  <a:schemeClr val="tx1"/>
                </a:solidFill>
                <a:effectLst/>
                <a:latin typeface="+mn-lt"/>
                <a:ea typeface="+mn-ea"/>
                <a:cs typeface="+mn-cs"/>
                <a:hlinkClick r:id="rId4"/>
              </a:rPr>
              <a:t>义和团运动</a:t>
            </a:r>
            <a:r>
              <a:rPr lang="zh-CN" altLang="en-US" dirty="0"/>
              <a:t>采取剿杀政策。随着帝国主义侵略的日益深入，清朝统治者一方面更加不敢得罪洋人，另一方面对反对外国侵略的人民群众则采取严厉的镇压手段，这就迫使人民群众在反侵略的同时不得不武装反抗清朝统治者的镇压。如</a:t>
            </a:r>
            <a:r>
              <a:rPr lang="zh-CN" altLang="en-US" sz="1200" u="none" strike="noStrike" kern="1200" dirty="0">
                <a:solidFill>
                  <a:schemeClr val="tx1"/>
                </a:solidFill>
                <a:effectLst/>
                <a:latin typeface="+mn-lt"/>
                <a:ea typeface="+mn-ea"/>
                <a:cs typeface="+mn-cs"/>
                <a:hlinkClick r:id="rId4"/>
              </a:rPr>
              <a:t>义和团运动</a:t>
            </a:r>
            <a:r>
              <a:rPr lang="zh-CN" altLang="en-US" dirty="0"/>
              <a:t>初期，山东冠县</a:t>
            </a:r>
            <a:r>
              <a:rPr lang="zh-CN" altLang="en-US" sz="1200" u="none" strike="noStrike" kern="1200" dirty="0">
                <a:solidFill>
                  <a:schemeClr val="tx1"/>
                </a:solidFill>
                <a:effectLst/>
                <a:latin typeface="+mn-lt"/>
                <a:ea typeface="+mn-ea"/>
                <a:cs typeface="+mn-cs"/>
                <a:hlinkClick r:id="rId5"/>
              </a:rPr>
              <a:t>义和拳</a:t>
            </a:r>
            <a:r>
              <a:rPr lang="zh-CN" altLang="en-US" dirty="0"/>
              <a:t>、平原县</a:t>
            </a:r>
            <a:r>
              <a:rPr lang="zh-CN" altLang="en-US" sz="1200" u="none" strike="noStrike" kern="1200" dirty="0">
                <a:solidFill>
                  <a:schemeClr val="tx1"/>
                </a:solidFill>
                <a:effectLst/>
                <a:latin typeface="+mn-lt"/>
                <a:ea typeface="+mn-ea"/>
                <a:cs typeface="+mn-cs"/>
                <a:hlinkClick r:id="rId5"/>
              </a:rPr>
              <a:t>义和拳</a:t>
            </a:r>
            <a:r>
              <a:rPr lang="zh-CN" altLang="en-US" dirty="0"/>
              <a:t>和清朝官兵都发生过较大规模的冲突和战斗。清朝统治者为维护其统治秩序，因此对义和团采取剿杀的政策。</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27</a:t>
            </a:fld>
            <a:endParaRPr lang="zh-CN" altLang="en-US"/>
          </a:p>
        </p:txBody>
      </p:sp>
    </p:spTree>
    <p:extLst>
      <p:ext uri="{BB962C8B-B14F-4D97-AF65-F5344CB8AC3E}">
        <p14:creationId xmlns:p14="http://schemas.microsoft.com/office/powerpoint/2010/main" val="91704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二、</a:t>
            </a:r>
            <a:r>
              <a:rPr lang="zh-CN" altLang="en-US" sz="1200" u="none" strike="noStrike" kern="1200" dirty="0">
                <a:solidFill>
                  <a:schemeClr val="tx1"/>
                </a:solidFill>
                <a:effectLst/>
                <a:latin typeface="+mn-lt"/>
                <a:ea typeface="+mn-ea"/>
                <a:cs typeface="+mn-cs"/>
                <a:hlinkClick r:id="rId3"/>
              </a:rPr>
              <a:t>慈禧太后</a:t>
            </a:r>
            <a:r>
              <a:rPr lang="zh-CN" altLang="en-US" dirty="0"/>
              <a:t>利用义和团抵抗外国侵略者。</a:t>
            </a:r>
            <a:r>
              <a:rPr lang="en-US" altLang="zh-CN" dirty="0"/>
              <a:t>1900</a:t>
            </a:r>
            <a:r>
              <a:rPr lang="zh-CN" altLang="en-US" dirty="0"/>
              <a:t>年夏，随着义和团运动的迅猛发展，义和团大批迫近和进入京津地区，直接危及清朝统治，如果继续和义和团对抗，清朝统治包括</a:t>
            </a:r>
            <a:r>
              <a:rPr lang="zh-CN" altLang="en-US" sz="1200" u="none" strike="noStrike" kern="1200" dirty="0">
                <a:solidFill>
                  <a:schemeClr val="tx1"/>
                </a:solidFill>
                <a:effectLst/>
                <a:latin typeface="+mn-lt"/>
                <a:ea typeface="+mn-ea"/>
                <a:cs typeface="+mn-cs"/>
                <a:hlinkClick r:id="rId3"/>
              </a:rPr>
              <a:t>慈禧太后</a:t>
            </a:r>
            <a:r>
              <a:rPr lang="zh-CN" altLang="en-US" dirty="0"/>
              <a:t>也要立即被义和团运动的浪潮吞没， 清政府不得不将剿杀义和团的政策逐渐改为利用义和团以自保。</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28</a:t>
            </a:fld>
            <a:endParaRPr lang="zh-CN" altLang="en-US"/>
          </a:p>
        </p:txBody>
      </p:sp>
    </p:spTree>
    <p:extLst>
      <p:ext uri="{BB962C8B-B14F-4D97-AF65-F5344CB8AC3E}">
        <p14:creationId xmlns:p14="http://schemas.microsoft.com/office/powerpoint/2010/main" val="249113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最初，他们是以“反清复明”为宗旨，屡遭清政府的镇压。在严重的民族危机面前，义和团把斗争的矛头直指帝国主义，提出了“扶清灭洋”的口号。由于农民阶级的局限性，没有先进阶级的领导，以</a:t>
            </a:r>
            <a:r>
              <a:rPr lang="zh-CN" altLang="en-US" sz="1200" b="0" i="0" u="none" strike="noStrike" kern="1200" dirty="0">
                <a:solidFill>
                  <a:schemeClr val="tx1"/>
                </a:solidFill>
                <a:effectLst/>
                <a:latin typeface="+mn-lt"/>
                <a:ea typeface="+mn-ea"/>
                <a:cs typeface="+mn-cs"/>
                <a:hlinkClick r:id="rId3"/>
              </a:rPr>
              <a:t>慈禧太后</a:t>
            </a:r>
            <a:r>
              <a:rPr lang="zh-CN" altLang="en-US" sz="1200" b="0" i="0" u="none" strike="noStrike" kern="1200" dirty="0">
                <a:solidFill>
                  <a:schemeClr val="tx1"/>
                </a:solidFill>
                <a:effectLst/>
                <a:latin typeface="+mn-lt"/>
                <a:ea typeface="+mn-ea"/>
                <a:cs typeface="+mn-cs"/>
              </a:rPr>
              <a:t>为首的清政府，为了躲开义和团运动打击锋芒，被迫采取假宣战，真投降的欺骗手法，对外投降帝国主义，对内镇压义和团运动，使义和团处于内外夹攻的境地。 在国内外敌人的夹击下遭到了失败。</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9E1B693-632D-4080-9CF6-EA28B66DC801}" type="slidenum">
              <a:rPr lang="zh-CN" altLang="en-US" smtClean="0"/>
              <a:t>29</a:t>
            </a:fld>
            <a:endParaRPr lang="zh-CN" altLang="en-US"/>
          </a:p>
        </p:txBody>
      </p:sp>
    </p:spTree>
    <p:extLst>
      <p:ext uri="{BB962C8B-B14F-4D97-AF65-F5344CB8AC3E}">
        <p14:creationId xmlns:p14="http://schemas.microsoft.com/office/powerpoint/2010/main" val="956478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1900</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21</a:t>
            </a:r>
            <a:r>
              <a:rPr lang="zh-CN" altLang="en-US" sz="1200" b="0" i="0" u="none" strike="noStrike" kern="1200" dirty="0">
                <a:solidFill>
                  <a:schemeClr val="tx1"/>
                </a:solidFill>
                <a:effectLst/>
                <a:latin typeface="+mn-lt"/>
                <a:ea typeface="+mn-ea"/>
                <a:cs typeface="+mn-cs"/>
              </a:rPr>
              <a:t>日，慈禧太后的宠臣、军机大臣荣禄向慈禧太后汇报了一个不幸的消息，说各国公使已经联合决定，“勒令皇太后归政”。意思是要慈禧太后把权力还给光绪皇帝。</a:t>
            </a:r>
          </a:p>
          <a:p>
            <a:r>
              <a:rPr lang="zh-CN" altLang="en-US" sz="1200" b="0" i="0" u="none" strike="noStrike" kern="1200" dirty="0">
                <a:solidFill>
                  <a:schemeClr val="tx1"/>
                </a:solidFill>
                <a:effectLst/>
                <a:latin typeface="+mn-lt"/>
                <a:ea typeface="+mn-ea"/>
                <a:cs typeface="+mn-cs"/>
              </a:rPr>
              <a:t>在慈禧太后眼里，国土算个屁，社稷算个屁，老百姓的生命财产更是屁都不如。她唯一看重的东西是权力。权力是最好的春药，也是一切独裁者的要害。慈禧太后必须紧紧掌握手中的权力，才能继续生存下去。</a:t>
            </a:r>
          </a:p>
          <a:p>
            <a:r>
              <a:rPr lang="zh-CN" altLang="en-US" sz="1200" b="0" i="0" u="none" strike="noStrike" kern="1200" dirty="0">
                <a:solidFill>
                  <a:schemeClr val="tx1"/>
                </a:solidFill>
                <a:effectLst/>
                <a:latin typeface="+mn-lt"/>
                <a:ea typeface="+mn-ea"/>
                <a:cs typeface="+mn-cs"/>
              </a:rPr>
              <a:t>在紧急召开的御前会议上，慈禧太后明确提出要向“万国”宣战。不过，又表示，“诸臣有何意见，不妨陈奏”。</a:t>
            </a:r>
          </a:p>
          <a:p>
            <a:r>
              <a:rPr lang="zh-CN" altLang="en-US" sz="1200" b="0" i="0" u="none" strike="noStrike" kern="1200" dirty="0">
                <a:solidFill>
                  <a:schemeClr val="tx1"/>
                </a:solidFill>
                <a:effectLst/>
                <a:latin typeface="+mn-lt"/>
                <a:ea typeface="+mn-ea"/>
                <a:cs typeface="+mn-cs"/>
              </a:rPr>
              <a:t>许景澄等五大臣反对宣战。但是，反对无效。慈禧太后心中已有答案，所谓听取大臣的意见，不过是寻找支持的声音。</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30</a:t>
            </a:fld>
            <a:endParaRPr lang="zh-CN" altLang="en-US"/>
          </a:p>
        </p:txBody>
      </p:sp>
    </p:spTree>
    <p:extLst>
      <p:ext uri="{BB962C8B-B14F-4D97-AF65-F5344CB8AC3E}">
        <p14:creationId xmlns:p14="http://schemas.microsoft.com/office/powerpoint/2010/main" val="2486213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所以，</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21</a:t>
            </a:r>
            <a:r>
              <a:rPr lang="zh-CN" altLang="en-US" sz="1200" b="0" i="0" u="none" strike="noStrike" kern="1200" dirty="0">
                <a:solidFill>
                  <a:schemeClr val="tx1"/>
                </a:solidFill>
                <a:effectLst/>
                <a:latin typeface="+mn-lt"/>
                <a:ea typeface="+mn-ea"/>
                <a:cs typeface="+mn-cs"/>
              </a:rPr>
              <a:t>日，老佛爷写了十二道</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对万国宣战诏书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，向英、美、法、德、意、日、俄、西、比、荷、奥匈十一国列强同时宣战（多余的一份送给了大清海关总税务司、英国人赫德）。</a:t>
            </a:r>
          </a:p>
          <a:p>
            <a:r>
              <a:rPr lang="zh-CN" altLang="en-US" sz="1200" b="0" i="0" u="none" strike="noStrike" kern="1200" dirty="0">
                <a:solidFill>
                  <a:schemeClr val="tx1"/>
                </a:solidFill>
                <a:effectLst/>
                <a:latin typeface="+mn-lt"/>
                <a:ea typeface="+mn-ea"/>
                <a:cs typeface="+mn-cs"/>
              </a:rPr>
              <a:t>而在这之前，主和的许景澄等五大臣已经被慈禧太后处死。</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31</a:t>
            </a:fld>
            <a:endParaRPr lang="zh-CN" altLang="en-US"/>
          </a:p>
        </p:txBody>
      </p:sp>
    </p:spTree>
    <p:extLst>
      <p:ext uri="{BB962C8B-B14F-4D97-AF65-F5344CB8AC3E}">
        <p14:creationId xmlns:p14="http://schemas.microsoft.com/office/powerpoint/2010/main" val="3532355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八国联军，是指</a:t>
            </a:r>
            <a:r>
              <a:rPr lang="en-US" altLang="zh-CN" sz="1200" b="0" i="0" u="none" strike="noStrike" kern="1200" dirty="0">
                <a:solidFill>
                  <a:schemeClr val="tx1"/>
                </a:solidFill>
                <a:effectLst/>
                <a:latin typeface="+mn-lt"/>
                <a:ea typeface="+mn-ea"/>
                <a:cs typeface="+mn-cs"/>
                <a:hlinkClick r:id="rId3"/>
              </a:rPr>
              <a:t>1900</a:t>
            </a:r>
            <a:r>
              <a:rPr lang="zh-CN" altLang="en-US" sz="1200" b="0" i="0" u="none" strike="noStrike" kern="1200" dirty="0">
                <a:solidFill>
                  <a:schemeClr val="tx1"/>
                </a:solidFill>
                <a:effectLst/>
                <a:latin typeface="+mn-lt"/>
                <a:ea typeface="+mn-ea"/>
                <a:cs typeface="+mn-cs"/>
                <a:hlinkClick r:id="rId3"/>
              </a:rPr>
              <a:t>年</a:t>
            </a:r>
            <a:r>
              <a:rPr lang="zh-CN" altLang="en-US" sz="1200" b="0" i="0" u="none" strike="noStrike" kern="1200" dirty="0">
                <a:solidFill>
                  <a:schemeClr val="tx1"/>
                </a:solidFill>
                <a:effectLst/>
                <a:latin typeface="+mn-lt"/>
                <a:ea typeface="+mn-ea"/>
                <a:cs typeface="+mn-cs"/>
              </a:rPr>
              <a:t>（清</a:t>
            </a:r>
            <a:r>
              <a:rPr lang="zh-CN" altLang="en-US" sz="1200" b="0" i="0" u="none" strike="noStrike" kern="1200" dirty="0">
                <a:solidFill>
                  <a:schemeClr val="tx1"/>
                </a:solidFill>
                <a:effectLst/>
                <a:latin typeface="+mn-lt"/>
                <a:ea typeface="+mn-ea"/>
                <a:cs typeface="+mn-cs"/>
                <a:hlinkClick r:id="rId4"/>
              </a:rPr>
              <a:t>光绪</a:t>
            </a:r>
            <a:r>
              <a:rPr lang="zh-CN" altLang="en-US" sz="1200" b="0" i="0" u="none" strike="noStrike" kern="1200" dirty="0">
                <a:solidFill>
                  <a:schemeClr val="tx1"/>
                </a:solidFill>
                <a:effectLst/>
                <a:latin typeface="+mn-lt"/>
                <a:ea typeface="+mn-ea"/>
                <a:cs typeface="+mn-cs"/>
              </a:rPr>
              <a:t>二十六年）以</a:t>
            </a:r>
            <a:r>
              <a:rPr lang="zh-CN" altLang="en-US" sz="1200" b="0" i="0" u="none" strike="noStrike" kern="1200" dirty="0">
                <a:solidFill>
                  <a:schemeClr val="tx1"/>
                </a:solidFill>
                <a:effectLst/>
                <a:latin typeface="+mn-lt"/>
                <a:ea typeface="+mn-ea"/>
                <a:cs typeface="+mn-cs"/>
                <a:hlinkClick r:id="rId5"/>
              </a:rPr>
              <a:t>军事行动</a:t>
            </a:r>
            <a:r>
              <a:rPr lang="zh-CN" altLang="en-US" sz="1200" b="0" i="0" u="none" strike="noStrike" kern="1200" dirty="0">
                <a:solidFill>
                  <a:schemeClr val="tx1"/>
                </a:solidFill>
                <a:effectLst/>
                <a:latin typeface="+mn-lt"/>
                <a:ea typeface="+mn-ea"/>
                <a:cs typeface="+mn-cs"/>
              </a:rPr>
              <a:t>侵入中国</a:t>
            </a:r>
            <a:r>
              <a:rPr lang="zh-CN" altLang="en-US" sz="1200" b="0" i="0" u="none" strike="noStrike" kern="1200" dirty="0">
                <a:solidFill>
                  <a:schemeClr val="tx1"/>
                </a:solidFill>
                <a:effectLst/>
                <a:latin typeface="+mn-lt"/>
                <a:ea typeface="+mn-ea"/>
                <a:cs typeface="+mn-cs"/>
                <a:hlinkClick r:id="rId6"/>
              </a:rPr>
              <a:t>清朝</a:t>
            </a:r>
            <a:r>
              <a:rPr lang="zh-CN" altLang="en-US" sz="1200" b="0" i="0" u="none" strike="noStrike" kern="1200" dirty="0">
                <a:solidFill>
                  <a:schemeClr val="tx1"/>
                </a:solidFill>
                <a:effectLst/>
                <a:latin typeface="+mn-lt"/>
                <a:ea typeface="+mn-ea"/>
                <a:cs typeface="+mn-cs"/>
              </a:rPr>
              <a:t>的</a:t>
            </a:r>
            <a:r>
              <a:rPr lang="zh-CN" altLang="en-US" sz="1200" b="0" i="0" u="none" strike="noStrike" kern="1200" dirty="0">
                <a:solidFill>
                  <a:schemeClr val="tx1"/>
                </a:solidFill>
                <a:effectLst/>
                <a:latin typeface="+mn-lt"/>
                <a:ea typeface="+mn-ea"/>
                <a:cs typeface="+mn-cs"/>
                <a:hlinkClick r:id="rId7"/>
              </a:rPr>
              <a:t>大英帝国</a:t>
            </a:r>
            <a:r>
              <a:rPr lang="zh-CN" altLang="en-US" sz="1200" b="0" i="0" u="none" strike="noStrike" kern="1200" dirty="0">
                <a:solidFill>
                  <a:schemeClr val="tx1"/>
                </a:solidFill>
                <a:effectLst/>
                <a:latin typeface="+mn-lt"/>
                <a:ea typeface="+mn-ea"/>
                <a:cs typeface="+mn-cs"/>
              </a:rPr>
              <a:t>（英）、</a:t>
            </a:r>
            <a:r>
              <a:rPr lang="zh-CN" altLang="en-US" sz="1200" b="0" i="0" u="none" strike="noStrike" kern="1200" dirty="0">
                <a:solidFill>
                  <a:schemeClr val="tx1"/>
                </a:solidFill>
                <a:effectLst/>
                <a:latin typeface="+mn-lt"/>
                <a:ea typeface="+mn-ea"/>
                <a:cs typeface="+mn-cs"/>
                <a:hlinkClick r:id="rId8"/>
              </a:rPr>
              <a:t>美利坚合众国</a:t>
            </a:r>
            <a:r>
              <a:rPr lang="zh-CN" altLang="en-US" sz="1200" b="0" i="0" u="none" strike="noStrike" kern="1200" dirty="0">
                <a:solidFill>
                  <a:schemeClr val="tx1"/>
                </a:solidFill>
                <a:effectLst/>
                <a:latin typeface="+mn-lt"/>
                <a:ea typeface="+mn-ea"/>
                <a:cs typeface="+mn-cs"/>
              </a:rPr>
              <a:t>（美）、</a:t>
            </a:r>
            <a:r>
              <a:rPr lang="zh-CN" altLang="en-US" sz="1200" b="0" i="0" u="none" strike="noStrike" kern="1200" dirty="0">
                <a:solidFill>
                  <a:schemeClr val="tx1"/>
                </a:solidFill>
                <a:effectLst/>
                <a:latin typeface="+mn-lt"/>
                <a:ea typeface="+mn-ea"/>
                <a:cs typeface="+mn-cs"/>
                <a:hlinkClick r:id="rId9"/>
              </a:rPr>
              <a:t>法兰西第三共和国</a:t>
            </a:r>
            <a:r>
              <a:rPr lang="zh-CN" altLang="en-US" sz="1200" b="0" i="0" u="none" strike="noStrike" kern="1200" dirty="0">
                <a:solidFill>
                  <a:schemeClr val="tx1"/>
                </a:solidFill>
                <a:effectLst/>
                <a:latin typeface="+mn-lt"/>
                <a:ea typeface="+mn-ea"/>
                <a:cs typeface="+mn-cs"/>
              </a:rPr>
              <a:t>（法）、</a:t>
            </a:r>
            <a:r>
              <a:rPr lang="zh-CN" altLang="en-US" sz="1200" b="0" i="0" u="none" strike="noStrike" kern="1200" dirty="0">
                <a:solidFill>
                  <a:schemeClr val="tx1"/>
                </a:solidFill>
                <a:effectLst/>
                <a:latin typeface="+mn-lt"/>
                <a:ea typeface="+mn-ea"/>
                <a:cs typeface="+mn-cs"/>
                <a:hlinkClick r:id="rId10"/>
              </a:rPr>
              <a:t>德意志帝国</a:t>
            </a:r>
            <a:r>
              <a:rPr lang="zh-CN" altLang="en-US" sz="1200" b="0" i="0" u="none" strike="noStrike" kern="1200" dirty="0">
                <a:solidFill>
                  <a:schemeClr val="tx1"/>
                </a:solidFill>
                <a:effectLst/>
                <a:latin typeface="+mn-lt"/>
                <a:ea typeface="+mn-ea"/>
                <a:cs typeface="+mn-cs"/>
              </a:rPr>
              <a:t>（德）、</a:t>
            </a:r>
            <a:r>
              <a:rPr lang="zh-CN" altLang="en-US" sz="1200" b="0" i="0" u="none" strike="noStrike" kern="1200" dirty="0">
                <a:solidFill>
                  <a:schemeClr val="tx1"/>
                </a:solidFill>
                <a:effectLst/>
                <a:latin typeface="+mn-lt"/>
                <a:ea typeface="+mn-ea"/>
                <a:cs typeface="+mn-cs"/>
                <a:hlinkClick r:id="rId11"/>
              </a:rPr>
              <a:t>俄罗斯帝国</a:t>
            </a:r>
            <a:r>
              <a:rPr lang="zh-CN" altLang="en-US" sz="1200" b="0" i="0" u="none" strike="noStrike" kern="1200" dirty="0">
                <a:solidFill>
                  <a:schemeClr val="tx1"/>
                </a:solidFill>
                <a:effectLst/>
                <a:latin typeface="+mn-lt"/>
                <a:ea typeface="+mn-ea"/>
                <a:cs typeface="+mn-cs"/>
              </a:rPr>
              <a:t>（俄）、</a:t>
            </a:r>
            <a:r>
              <a:rPr lang="zh-CN" altLang="en-US" sz="1200" b="0" i="0" u="none" strike="noStrike" kern="1200" dirty="0">
                <a:solidFill>
                  <a:schemeClr val="tx1"/>
                </a:solidFill>
                <a:effectLst/>
                <a:latin typeface="+mn-lt"/>
                <a:ea typeface="+mn-ea"/>
                <a:cs typeface="+mn-cs"/>
                <a:hlinkClick r:id="rId12"/>
              </a:rPr>
              <a:t>日本帝国</a:t>
            </a:r>
            <a:r>
              <a:rPr lang="zh-CN" altLang="en-US" sz="1200" b="0" i="0" u="none" strike="noStrike" kern="1200" dirty="0">
                <a:solidFill>
                  <a:schemeClr val="tx1"/>
                </a:solidFill>
                <a:effectLst/>
                <a:latin typeface="+mn-lt"/>
                <a:ea typeface="+mn-ea"/>
                <a:cs typeface="+mn-cs"/>
              </a:rPr>
              <a:t>（日）、</a:t>
            </a:r>
            <a:r>
              <a:rPr lang="zh-CN" altLang="en-US" sz="1200" b="0" i="0" u="none" strike="noStrike" kern="1200" dirty="0">
                <a:solidFill>
                  <a:schemeClr val="tx1"/>
                </a:solidFill>
                <a:effectLst/>
                <a:latin typeface="+mn-lt"/>
                <a:ea typeface="+mn-ea"/>
                <a:cs typeface="+mn-cs"/>
                <a:hlinkClick r:id="rId13"/>
              </a:rPr>
              <a:t>意大利王国</a:t>
            </a:r>
            <a:r>
              <a:rPr lang="zh-CN" altLang="en-US" sz="1200" b="0" i="0" u="none" strike="noStrike" kern="1200" dirty="0">
                <a:solidFill>
                  <a:schemeClr val="tx1"/>
                </a:solidFill>
                <a:effectLst/>
                <a:latin typeface="+mn-lt"/>
                <a:ea typeface="+mn-ea"/>
                <a:cs typeface="+mn-cs"/>
              </a:rPr>
              <a:t>（意）、</a:t>
            </a:r>
            <a:r>
              <a:rPr lang="zh-CN" altLang="en-US" sz="1200" b="0" i="0" u="none" strike="noStrike" kern="1200" dirty="0">
                <a:solidFill>
                  <a:schemeClr val="tx1"/>
                </a:solidFill>
                <a:effectLst/>
                <a:latin typeface="+mn-lt"/>
                <a:ea typeface="+mn-ea"/>
                <a:cs typeface="+mn-cs"/>
                <a:hlinkClick r:id="rId14"/>
              </a:rPr>
              <a:t>奥匈帝国</a:t>
            </a:r>
            <a:r>
              <a:rPr lang="zh-CN" altLang="en-US" sz="1200" b="0" i="0" u="none" strike="noStrike" kern="1200" dirty="0">
                <a:solidFill>
                  <a:schemeClr val="tx1"/>
                </a:solidFill>
                <a:effectLst/>
                <a:latin typeface="+mn-lt"/>
                <a:ea typeface="+mn-ea"/>
                <a:cs typeface="+mn-cs"/>
              </a:rPr>
              <a:t>（奥）的八国联合军队。</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32</a:t>
            </a:fld>
            <a:endParaRPr lang="zh-CN" altLang="en-US"/>
          </a:p>
        </p:txBody>
      </p:sp>
    </p:spTree>
    <p:extLst>
      <p:ext uri="{BB962C8B-B14F-4D97-AF65-F5344CB8AC3E}">
        <p14:creationId xmlns:p14="http://schemas.microsoft.com/office/powerpoint/2010/main" val="4230373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三、慈禧太后命令清军斩杀义和团。清政府公开改变“招抚”策略，转而“剿杀”义和团是在八国联军攻占天津，逼近北京之际。义和团运动兴起后，帝国主义列强不断发出武装干涉的叫嚣。</a:t>
            </a:r>
            <a:r>
              <a:rPr lang="en-US" altLang="zh-CN" dirty="0"/>
              <a:t>1900</a:t>
            </a:r>
            <a:r>
              <a:rPr lang="zh-CN" altLang="en-US" dirty="0"/>
              <a:t>年</a:t>
            </a:r>
            <a:r>
              <a:rPr lang="en-US" altLang="zh-CN" dirty="0"/>
              <a:t>4</a:t>
            </a:r>
            <a:r>
              <a:rPr lang="zh-CN" altLang="en-US" dirty="0"/>
              <a:t>月，英、美、德、法四国公使联合照会清政府，限令两个月以内将义和团“一律剿除”，否则直接出兵“代为剿平”。</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37</a:t>
            </a:fld>
            <a:endParaRPr lang="zh-CN" altLang="en-US"/>
          </a:p>
        </p:txBody>
      </p:sp>
    </p:spTree>
    <p:extLst>
      <p:ext uri="{BB962C8B-B14F-4D97-AF65-F5344CB8AC3E}">
        <p14:creationId xmlns:p14="http://schemas.microsoft.com/office/powerpoint/2010/main" val="3008779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pPr>
            <a:r>
              <a:rPr lang="zh-CN" altLang="en-US" sz="1200" b="1" dirty="0">
                <a:solidFill>
                  <a:schemeClr val="tx1"/>
                </a:solidFill>
                <a:latin typeface="楷体" panose="02010609060101010101" charset="-122"/>
                <a:ea typeface="楷体" panose="02010609060101010101" charset="-122"/>
                <a:sym typeface="+mn-ea"/>
              </a:rPr>
              <a:t>官军、富绅、王公贵族、贫苦农民、手工业者、城市贫民、</a:t>
            </a:r>
          </a:p>
          <a:p>
            <a:pPr algn="l">
              <a:lnSpc>
                <a:spcPct val="150000"/>
              </a:lnSpc>
            </a:pPr>
            <a:r>
              <a:rPr lang="zh-CN" altLang="en-US" sz="1200" b="1" dirty="0">
                <a:solidFill>
                  <a:schemeClr val="tx1"/>
                </a:solidFill>
                <a:latin typeface="楷体" panose="02010609060101010101" charset="-122"/>
                <a:ea typeface="楷体" panose="02010609060101010101" charset="-122"/>
                <a:sym typeface="+mn-ea"/>
              </a:rPr>
              <a:t>小商贩、运输工人</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solidFill>
                <a:latin typeface="楷体" panose="02010609060101010101" charset="-122"/>
                <a:ea typeface="楷体" panose="02010609060101010101" charset="-122"/>
                <a:sym typeface="+mn-ea"/>
              </a:rPr>
              <a:t>流氓无赖</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39</a:t>
            </a:fld>
            <a:endParaRPr lang="zh-CN" altLang="en-US"/>
          </a:p>
        </p:txBody>
      </p:sp>
    </p:spTree>
    <p:extLst>
      <p:ext uri="{BB962C8B-B14F-4D97-AF65-F5344CB8AC3E}">
        <p14:creationId xmlns:p14="http://schemas.microsoft.com/office/powerpoint/2010/main" val="1860417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pPr>
            <a:r>
              <a:rPr lang="zh-CN" altLang="en-US" sz="1200" b="1" dirty="0">
                <a:solidFill>
                  <a:schemeClr val="tx1"/>
                </a:solidFill>
                <a:latin typeface="楷体" panose="02010609060101010101" charset="-122"/>
                <a:ea typeface="楷体" panose="02010609060101010101" charset="-122"/>
                <a:sym typeface="+mn-ea"/>
              </a:rPr>
              <a:t>官军、富绅、王公贵族、贫苦农民、手工业者、城市贫民、</a:t>
            </a:r>
          </a:p>
          <a:p>
            <a:pPr algn="l">
              <a:lnSpc>
                <a:spcPct val="150000"/>
              </a:lnSpc>
            </a:pPr>
            <a:r>
              <a:rPr lang="zh-CN" altLang="en-US" sz="1200" b="1" dirty="0">
                <a:solidFill>
                  <a:schemeClr val="tx1"/>
                </a:solidFill>
                <a:latin typeface="楷体" panose="02010609060101010101" charset="-122"/>
                <a:ea typeface="楷体" panose="02010609060101010101" charset="-122"/>
                <a:sym typeface="+mn-ea"/>
              </a:rPr>
              <a:t>小商贩、运输工人</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solidFill>
                <a:latin typeface="楷体" panose="02010609060101010101" charset="-122"/>
                <a:ea typeface="楷体" panose="02010609060101010101" charset="-122"/>
                <a:sym typeface="+mn-ea"/>
              </a:rPr>
              <a:t>流氓无赖</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40</a:t>
            </a:fld>
            <a:endParaRPr lang="zh-CN" altLang="en-US"/>
          </a:p>
        </p:txBody>
      </p:sp>
    </p:spTree>
    <p:extLst>
      <p:ext uri="{BB962C8B-B14F-4D97-AF65-F5344CB8AC3E}">
        <p14:creationId xmlns:p14="http://schemas.microsoft.com/office/powerpoint/2010/main" val="1505652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99654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八国联军胜利，签订</a:t>
            </a:r>
            <a:r>
              <a:rPr lang="en-US" altLang="zh-CN" dirty="0"/>
              <a:t>《</a:t>
            </a:r>
            <a:r>
              <a:rPr lang="zh-CN" altLang="en-US" sz="1200" u="none" strike="noStrike" kern="1200" dirty="0">
                <a:solidFill>
                  <a:schemeClr val="tx1"/>
                </a:solidFill>
                <a:effectLst/>
                <a:latin typeface="+mn-lt"/>
                <a:ea typeface="+mn-ea"/>
                <a:cs typeface="+mn-cs"/>
                <a:hlinkClick r:id="rId3"/>
              </a:rPr>
              <a:t>辛丑条约</a:t>
            </a:r>
            <a:r>
              <a:rPr lang="en-US" altLang="zh-CN" dirty="0"/>
              <a:t>》</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46</a:t>
            </a:fld>
            <a:endParaRPr lang="zh-CN" altLang="en-US"/>
          </a:p>
        </p:txBody>
      </p:sp>
    </p:spTree>
    <p:extLst>
      <p:ext uri="{BB962C8B-B14F-4D97-AF65-F5344CB8AC3E}">
        <p14:creationId xmlns:p14="http://schemas.microsoft.com/office/powerpoint/2010/main" val="3100091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1895</a:t>
            </a:r>
            <a:r>
              <a:rPr lang="zh-CN" altLang="en-US" sz="1200" kern="1200" dirty="0">
                <a:solidFill>
                  <a:schemeClr val="tx1"/>
                </a:solidFill>
                <a:effectLst/>
                <a:latin typeface="+mn-lt"/>
                <a:ea typeface="+mn-ea"/>
                <a:cs typeface="+mn-cs"/>
              </a:rPr>
              <a:t>年，甲午中日战争清政府输掉了底裤，孙中山感觉这是个机会，趁清政府大败之后立足未稳，在清政府的背后</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广州，猛不丁干他一枪，说不定清政府就玩完了呢。  </a:t>
            </a:r>
          </a:p>
          <a:p>
            <a:r>
              <a:rPr lang="zh-CN" altLang="en-US" sz="1200" kern="1200" dirty="0">
                <a:solidFill>
                  <a:schemeClr val="tx1"/>
                </a:solidFill>
                <a:effectLst/>
                <a:latin typeface="+mn-lt"/>
                <a:ea typeface="+mn-ea"/>
                <a:cs typeface="+mn-cs"/>
              </a:rPr>
              <a:t>理想是丰满的，可现实是骨干的，清政府没这么好干，孙中山还太过稚嫩，没等起义，就走漏了风声，孙中山只好跑路了。  </a:t>
            </a:r>
          </a:p>
          <a:p>
            <a:r>
              <a:rPr lang="zh-CN" altLang="en-US" sz="1200" kern="1200" dirty="0">
                <a:solidFill>
                  <a:schemeClr val="tx1"/>
                </a:solidFill>
                <a:effectLst/>
                <a:latin typeface="+mn-lt"/>
                <a:ea typeface="+mn-ea"/>
                <a:cs typeface="+mn-cs"/>
              </a:rPr>
              <a:t>孙中山自此有了一个头衔：</a:t>
            </a:r>
            <a:r>
              <a:rPr lang="zh-CN" altLang="en-US" sz="1200" b="1" kern="1200" dirty="0">
                <a:solidFill>
                  <a:schemeClr val="tx1"/>
                </a:solidFill>
                <a:effectLst/>
                <a:latin typeface="+mn-lt"/>
                <a:ea typeface="+mn-ea"/>
                <a:cs typeface="+mn-cs"/>
              </a:rPr>
              <a:t>乱党首领。</a:t>
            </a: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不过在当时，孙还是一个名不见经传的小人物，除了通缉他的清政府官员，没有几个人知道他孙中山是干什么的？  </a:t>
            </a:r>
          </a:p>
          <a:p>
            <a:r>
              <a:rPr lang="zh-CN" altLang="en-US" sz="1200" kern="1200" dirty="0">
                <a:solidFill>
                  <a:schemeClr val="tx1"/>
                </a:solidFill>
                <a:effectLst/>
                <a:latin typeface="+mn-lt"/>
                <a:ea typeface="+mn-ea"/>
                <a:cs typeface="+mn-cs"/>
              </a:rPr>
              <a:t>事情往往就是这样，危机中潜伏着巨大的机遇。机遇就是事后被津津乐道的伦敦蒙难。  </a:t>
            </a:r>
          </a:p>
          <a:p>
            <a:r>
              <a:rPr lang="zh-CN" altLang="en-US" sz="1200" kern="1200" dirty="0">
                <a:solidFill>
                  <a:schemeClr val="tx1"/>
                </a:solidFill>
                <a:effectLst/>
                <a:latin typeface="+mn-lt"/>
                <a:ea typeface="+mn-ea"/>
                <a:cs typeface="+mn-cs"/>
              </a:rPr>
              <a:t>事情比较简单，孙中山到英国伦敦为革命募捐，孙并没有募捐到多少钱，可是这一次他却募到了如天的声名。 </a:t>
            </a:r>
          </a:p>
          <a:p>
            <a:r>
              <a:rPr lang="zh-CN" altLang="en-US" sz="1200" kern="1200" dirty="0">
                <a:solidFill>
                  <a:schemeClr val="tx1"/>
                </a:solidFill>
                <a:effectLst/>
                <a:latin typeface="+mn-lt"/>
                <a:ea typeface="+mn-ea"/>
                <a:cs typeface="+mn-cs"/>
              </a:rPr>
              <a:t>清政府派特务抓捕了孙中山，一个政府在异国他乡抓到了乱臣贼子，按理说除了程序有点不合法外，也没有什么值得大惊小怪的。可是这事却被英国的新闻媒体发现了，搞了一个爆款新闻。本来英国政府压根就没想插手，可是在新闻媒体的努力下，英国政府也不得不干涉，最终孙被无罪释放。  </a:t>
            </a:r>
          </a:p>
          <a:p>
            <a:r>
              <a:rPr lang="zh-CN" altLang="en-US" sz="1200" kern="1200" dirty="0">
                <a:solidFill>
                  <a:schemeClr val="tx1"/>
                </a:solidFill>
                <a:effectLst/>
                <a:latin typeface="+mn-lt"/>
                <a:ea typeface="+mn-ea"/>
                <a:cs typeface="+mn-cs"/>
              </a:rPr>
              <a:t>这一下不得了了，孙中山不但在清政府挂上号，是革命的领头人，在全世界也闻名遐迩，成了最出名的革命分子之一。  </a:t>
            </a:r>
          </a:p>
          <a:p>
            <a:r>
              <a:rPr lang="zh-CN" altLang="en-US" sz="1200" kern="1200" dirty="0">
                <a:solidFill>
                  <a:schemeClr val="tx1"/>
                </a:solidFill>
                <a:effectLst/>
                <a:latin typeface="+mn-lt"/>
                <a:ea typeface="+mn-ea"/>
                <a:cs typeface="+mn-cs"/>
              </a:rPr>
              <a:t>有名就有钱，这是千古不破的真理。大家是不是猜，自此孙中山再进行革命募捐就简单多了呢？</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51</a:t>
            </a:fld>
            <a:endParaRPr lang="zh-CN" altLang="en-US"/>
          </a:p>
        </p:txBody>
      </p:sp>
    </p:spTree>
    <p:extLst>
      <p:ext uri="{BB962C8B-B14F-4D97-AF65-F5344CB8AC3E}">
        <p14:creationId xmlns:p14="http://schemas.microsoft.com/office/powerpoint/2010/main" val="2739695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53</a:t>
            </a:fld>
            <a:endParaRPr lang="zh-CN" altLang="en-US"/>
          </a:p>
        </p:txBody>
      </p:sp>
    </p:spTree>
    <p:extLst>
      <p:ext uri="{BB962C8B-B14F-4D97-AF65-F5344CB8AC3E}">
        <p14:creationId xmlns:p14="http://schemas.microsoft.com/office/powerpoint/2010/main" val="1545074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54</a:t>
            </a:fld>
            <a:endParaRPr lang="zh-CN" altLang="en-US"/>
          </a:p>
        </p:txBody>
      </p:sp>
    </p:spTree>
    <p:extLst>
      <p:ext uri="{BB962C8B-B14F-4D97-AF65-F5344CB8AC3E}">
        <p14:creationId xmlns:p14="http://schemas.microsoft.com/office/powerpoint/2010/main" val="1342821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这里的不是改良就是针对的洋务运动的改良派</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60</a:t>
            </a:fld>
            <a:endParaRPr lang="zh-CN" altLang="en-US"/>
          </a:p>
        </p:txBody>
      </p:sp>
    </p:spTree>
    <p:extLst>
      <p:ext uri="{BB962C8B-B14F-4D97-AF65-F5344CB8AC3E}">
        <p14:creationId xmlns:p14="http://schemas.microsoft.com/office/powerpoint/2010/main" val="4232311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光绪二十六年（</a:t>
            </a:r>
            <a:r>
              <a:rPr lang="en-US" altLang="zh-CN" sz="1200" b="0" i="0" u="none" strike="noStrike" kern="1200" dirty="0">
                <a:solidFill>
                  <a:schemeClr val="tx1"/>
                </a:solidFill>
                <a:effectLst/>
                <a:latin typeface="+mn-lt"/>
                <a:ea typeface="+mn-ea"/>
                <a:cs typeface="+mn-cs"/>
              </a:rPr>
              <a:t>1900</a:t>
            </a:r>
            <a:r>
              <a:rPr lang="zh-CN" altLang="en-US" sz="1200" b="0" i="0" u="none" strike="noStrike" kern="1200" dirty="0">
                <a:solidFill>
                  <a:schemeClr val="tx1"/>
                </a:solidFill>
                <a:effectLst/>
                <a:latin typeface="+mn-lt"/>
                <a:ea typeface="+mn-ea"/>
                <a:cs typeface="+mn-cs"/>
              </a:rPr>
              <a:t>年）</a:t>
            </a:r>
            <a:r>
              <a:rPr lang="zh-CN" altLang="en-US" sz="1200" b="0" i="0" u="none" strike="noStrike" kern="1200" dirty="0">
                <a:solidFill>
                  <a:schemeClr val="tx1"/>
                </a:solidFill>
                <a:effectLst/>
                <a:latin typeface="+mn-lt"/>
                <a:ea typeface="+mn-ea"/>
                <a:cs typeface="+mn-cs"/>
                <a:hlinkClick r:id="rId3"/>
              </a:rPr>
              <a:t>庚子事变</a:t>
            </a:r>
            <a:r>
              <a:rPr lang="zh-CN" altLang="en-US" sz="1200" b="0" i="0" u="none" strike="noStrike" kern="1200" dirty="0">
                <a:solidFill>
                  <a:schemeClr val="tx1"/>
                </a:solidFill>
                <a:effectLst/>
                <a:latin typeface="+mn-lt"/>
                <a:ea typeface="+mn-ea"/>
                <a:cs typeface="+mn-cs"/>
              </a:rPr>
              <a:t>爆发，</a:t>
            </a:r>
            <a:r>
              <a:rPr lang="zh-CN" altLang="en-US" sz="1200" b="0" i="0" u="none" strike="noStrike" kern="1200" dirty="0">
                <a:solidFill>
                  <a:schemeClr val="tx1"/>
                </a:solidFill>
                <a:effectLst/>
                <a:latin typeface="+mn-lt"/>
                <a:ea typeface="+mn-ea"/>
                <a:cs typeface="+mn-cs"/>
                <a:hlinkClick r:id="rId4"/>
              </a:rPr>
              <a:t>慈禧太后</a:t>
            </a:r>
            <a:r>
              <a:rPr lang="zh-CN" altLang="en-US" sz="1200" b="0" i="0" u="none" strike="noStrike" kern="1200" dirty="0">
                <a:solidFill>
                  <a:schemeClr val="tx1"/>
                </a:solidFill>
                <a:effectLst/>
                <a:latin typeface="+mn-lt"/>
                <a:ea typeface="+mn-ea"/>
                <a:cs typeface="+mn-cs"/>
              </a:rPr>
              <a:t>率</a:t>
            </a:r>
            <a:r>
              <a:rPr lang="zh-CN" altLang="en-US" sz="1200" b="0" i="0" u="none" strike="noStrike" kern="1200" dirty="0">
                <a:solidFill>
                  <a:schemeClr val="tx1"/>
                </a:solidFill>
                <a:effectLst/>
                <a:latin typeface="+mn-lt"/>
                <a:ea typeface="+mn-ea"/>
                <a:cs typeface="+mn-cs"/>
                <a:hlinkClick r:id="rId5"/>
              </a:rPr>
              <a:t>光绪皇帝</a:t>
            </a:r>
            <a:r>
              <a:rPr lang="zh-CN" altLang="en-US" sz="1200" b="0" i="0" u="none" strike="noStrike" kern="1200" dirty="0">
                <a:solidFill>
                  <a:schemeClr val="tx1"/>
                </a:solidFill>
                <a:effectLst/>
                <a:latin typeface="+mn-lt"/>
                <a:ea typeface="+mn-ea"/>
                <a:cs typeface="+mn-cs"/>
              </a:rPr>
              <a:t>等百位皇亲在忠臣随扈下出宫避祸西安。回銮之后，接受</a:t>
            </a:r>
            <a:r>
              <a:rPr lang="zh-CN" altLang="en-US" sz="1200" b="0" i="0" u="none" strike="noStrike" kern="1200" dirty="0">
                <a:solidFill>
                  <a:schemeClr val="tx1"/>
                </a:solidFill>
                <a:effectLst/>
                <a:latin typeface="+mn-lt"/>
                <a:ea typeface="+mn-ea"/>
                <a:cs typeface="+mn-cs"/>
                <a:hlinkClick r:id="rId6"/>
              </a:rPr>
              <a:t>八国联军</a:t>
            </a:r>
            <a:r>
              <a:rPr lang="zh-CN" altLang="en-US" sz="1200" b="0" i="0" u="none" strike="noStrike" kern="1200" dirty="0">
                <a:solidFill>
                  <a:schemeClr val="tx1"/>
                </a:solidFill>
                <a:effectLst/>
                <a:latin typeface="+mn-lt"/>
                <a:ea typeface="+mn-ea"/>
                <a:cs typeface="+mn-cs"/>
              </a:rPr>
              <a:t>提出的</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7"/>
              </a:rPr>
              <a:t>辛丑条约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，此举对中国打击甚大，因此朝廷保守派主动进行变法。光绪二十七年（</a:t>
            </a:r>
            <a:r>
              <a:rPr lang="en-US" altLang="zh-CN" sz="1200" b="0" i="0" u="none" strike="noStrike" kern="1200" dirty="0">
                <a:solidFill>
                  <a:schemeClr val="tx1"/>
                </a:solidFill>
                <a:effectLst/>
                <a:latin typeface="+mn-lt"/>
                <a:ea typeface="+mn-ea"/>
                <a:cs typeface="+mn-cs"/>
              </a:rPr>
              <a:t>1901</a:t>
            </a:r>
            <a:r>
              <a:rPr lang="zh-CN" altLang="en-US" sz="1200" b="0" i="0" u="none" strike="noStrike" kern="1200" dirty="0">
                <a:solidFill>
                  <a:schemeClr val="tx1"/>
                </a:solidFill>
                <a:effectLst/>
                <a:latin typeface="+mn-lt"/>
                <a:ea typeface="+mn-ea"/>
                <a:cs typeface="+mn-cs"/>
              </a:rPr>
              <a:t>年），在慈禧太后的默许下，清政府进行改革，改革内容多与光绪二十四年（</a:t>
            </a:r>
            <a:r>
              <a:rPr lang="en-US" altLang="zh-CN" sz="1200" b="0" i="0" u="none" strike="noStrike" kern="1200" dirty="0">
                <a:solidFill>
                  <a:schemeClr val="tx1"/>
                </a:solidFill>
                <a:effectLst/>
                <a:latin typeface="+mn-lt"/>
                <a:ea typeface="+mn-ea"/>
                <a:cs typeface="+mn-cs"/>
              </a:rPr>
              <a:t>1898</a:t>
            </a:r>
            <a:r>
              <a:rPr lang="zh-CN" altLang="en-US" sz="1200" b="0" i="0" u="none" strike="noStrike" kern="1200" dirty="0">
                <a:solidFill>
                  <a:schemeClr val="tx1"/>
                </a:solidFill>
                <a:effectLst/>
                <a:latin typeface="+mn-lt"/>
                <a:ea typeface="+mn-ea"/>
                <a:cs typeface="+mn-cs"/>
              </a:rPr>
              <a:t>年）的</a:t>
            </a:r>
            <a:r>
              <a:rPr lang="zh-CN" altLang="en-US" sz="1200" b="0" i="0" u="none" strike="noStrike" kern="1200" dirty="0">
                <a:solidFill>
                  <a:schemeClr val="tx1"/>
                </a:solidFill>
                <a:effectLst/>
                <a:latin typeface="+mn-lt"/>
                <a:ea typeface="+mn-ea"/>
                <a:cs typeface="+mn-cs"/>
                <a:hlinkClick r:id="rId8"/>
              </a:rPr>
              <a:t>戊戌变法</a:t>
            </a:r>
            <a:r>
              <a:rPr lang="zh-CN" altLang="en-US" sz="1200" b="0" i="0" u="none" strike="noStrike" kern="1200" dirty="0">
                <a:solidFill>
                  <a:schemeClr val="tx1"/>
                </a:solidFill>
                <a:effectLst/>
                <a:latin typeface="+mn-lt"/>
                <a:ea typeface="+mn-ea"/>
                <a:cs typeface="+mn-cs"/>
              </a:rPr>
              <a:t>近似，但比戊戌变法更广更深，还涉及废除千年仕宦之道的</a:t>
            </a:r>
            <a:r>
              <a:rPr lang="zh-CN" altLang="en-US" sz="1200" b="0" i="0" u="none" strike="noStrike" kern="1200" dirty="0">
                <a:solidFill>
                  <a:schemeClr val="tx1"/>
                </a:solidFill>
                <a:effectLst/>
                <a:latin typeface="+mn-lt"/>
                <a:ea typeface="+mn-ea"/>
                <a:cs typeface="+mn-cs"/>
                <a:hlinkClick r:id="rId9"/>
              </a:rPr>
              <a:t>科举制度</a:t>
            </a:r>
            <a:r>
              <a:rPr lang="zh-CN" altLang="en-US"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61</a:t>
            </a:fld>
            <a:endParaRPr lang="zh-CN" altLang="en-US"/>
          </a:p>
        </p:txBody>
      </p:sp>
    </p:spTree>
    <p:extLst>
      <p:ext uri="{BB962C8B-B14F-4D97-AF65-F5344CB8AC3E}">
        <p14:creationId xmlns:p14="http://schemas.microsoft.com/office/powerpoint/2010/main" val="828438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立宪：君主国家制定宪法、实行议会制度的政体。</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1908</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11</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14</a:t>
            </a:r>
            <a:r>
              <a:rPr lang="zh-CN" altLang="en-US" sz="1200" b="0" i="0" u="none" strike="noStrike" kern="1200" dirty="0">
                <a:solidFill>
                  <a:schemeClr val="tx1"/>
                </a:solidFill>
                <a:effectLst/>
                <a:latin typeface="+mn-lt"/>
                <a:ea typeface="+mn-ea"/>
                <a:cs typeface="+mn-cs"/>
              </a:rPr>
              <a:t>日黄昏，光绪帝赶在</a:t>
            </a:r>
            <a:r>
              <a:rPr lang="zh-CN" altLang="en-US" sz="1200" b="0" i="0" u="none" strike="noStrike" kern="1200" dirty="0">
                <a:solidFill>
                  <a:schemeClr val="tx1"/>
                </a:solidFill>
                <a:effectLst/>
                <a:latin typeface="+mn-lt"/>
                <a:ea typeface="+mn-ea"/>
                <a:cs typeface="+mn-cs"/>
                <a:hlinkClick r:id="rId3"/>
              </a:rPr>
              <a:t>慈禧</a:t>
            </a:r>
            <a:r>
              <a:rPr lang="zh-CN" altLang="en-US" sz="1200" b="0" i="0" u="none" strike="noStrike" kern="1200" dirty="0">
                <a:solidFill>
                  <a:schemeClr val="tx1"/>
                </a:solidFill>
                <a:effectLst/>
                <a:latin typeface="+mn-lt"/>
                <a:ea typeface="+mn-ea"/>
                <a:cs typeface="+mn-cs"/>
              </a:rPr>
              <a:t>毙命的前一天突然去世，这是巧合？还是另有原因？ </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光绪帝死于</a:t>
            </a:r>
            <a:r>
              <a:rPr lang="zh-CN" altLang="en-US" sz="1200" b="0" i="0" u="none" strike="noStrike" kern="1200" dirty="0">
                <a:solidFill>
                  <a:schemeClr val="tx1"/>
                </a:solidFill>
                <a:effectLst/>
                <a:latin typeface="+mn-lt"/>
                <a:ea typeface="+mn-ea"/>
                <a:cs typeface="+mn-cs"/>
                <a:hlinkClick r:id="rId3"/>
              </a:rPr>
              <a:t>慈禧</a:t>
            </a:r>
            <a:r>
              <a:rPr lang="zh-CN" altLang="en-US" sz="1200" b="0" i="0" u="none" strike="noStrike" kern="1200" dirty="0">
                <a:solidFill>
                  <a:schemeClr val="tx1"/>
                </a:solidFill>
                <a:effectLst/>
                <a:latin typeface="+mn-lt"/>
                <a:ea typeface="+mn-ea"/>
                <a:cs typeface="+mn-cs"/>
              </a:rPr>
              <a:t>之手。光绪帝在当政的</a:t>
            </a:r>
            <a:r>
              <a:rPr lang="en-US" altLang="zh-CN" sz="1200" b="0" i="0" u="none" strike="noStrike" kern="1200" dirty="0">
                <a:solidFill>
                  <a:schemeClr val="tx1"/>
                </a:solidFill>
                <a:effectLst/>
                <a:latin typeface="+mn-lt"/>
                <a:ea typeface="+mn-ea"/>
                <a:cs typeface="+mn-cs"/>
              </a:rPr>
              <a:t>30</a:t>
            </a:r>
            <a:r>
              <a:rPr lang="zh-CN" altLang="en-US" sz="1200" b="0" i="0" u="none" strike="noStrike" kern="1200" dirty="0">
                <a:solidFill>
                  <a:schemeClr val="tx1"/>
                </a:solidFill>
                <a:effectLst/>
                <a:latin typeface="+mn-lt"/>
                <a:ea typeface="+mn-ea"/>
                <a:cs typeface="+mn-cs"/>
              </a:rPr>
              <a:t>多年中，一直被</a:t>
            </a:r>
            <a:r>
              <a:rPr lang="zh-CN" altLang="en-US" sz="1200" b="0" i="0" u="none" strike="noStrike" kern="1200" dirty="0">
                <a:solidFill>
                  <a:schemeClr val="tx1"/>
                </a:solidFill>
                <a:effectLst/>
                <a:latin typeface="+mn-lt"/>
                <a:ea typeface="+mn-ea"/>
                <a:cs typeface="+mn-cs"/>
                <a:hlinkClick r:id="rId3"/>
              </a:rPr>
              <a:t>慈禧</a:t>
            </a:r>
            <a:r>
              <a:rPr lang="zh-CN" altLang="en-US" sz="1200" b="0" i="0" u="none" strike="noStrike" kern="1200" dirty="0">
                <a:solidFill>
                  <a:schemeClr val="tx1"/>
                </a:solidFill>
                <a:effectLst/>
                <a:latin typeface="+mn-lt"/>
                <a:ea typeface="+mn-ea"/>
                <a:cs typeface="+mn-cs"/>
              </a:rPr>
              <a:t>所控制，二人的矛盾斗争也一直在进行着。慈禧病危时，深怕自己死后光绪东山再起，重新实行</a:t>
            </a:r>
            <a:r>
              <a:rPr lang="zh-CN" altLang="en-US" sz="1200" b="0" i="0" u="none" strike="noStrike" kern="1200" dirty="0">
                <a:solidFill>
                  <a:schemeClr val="tx1"/>
                </a:solidFill>
                <a:effectLst/>
                <a:latin typeface="+mn-lt"/>
                <a:ea typeface="+mn-ea"/>
                <a:cs typeface="+mn-cs"/>
                <a:hlinkClick r:id="rId4"/>
              </a:rPr>
              <a:t>维新变法</a:t>
            </a:r>
            <a:r>
              <a:rPr lang="zh-CN" altLang="en-US" sz="1200" b="0" i="0" u="none" strike="noStrike" kern="1200" dirty="0">
                <a:solidFill>
                  <a:schemeClr val="tx1"/>
                </a:solidFill>
                <a:effectLst/>
                <a:latin typeface="+mn-lt"/>
                <a:ea typeface="+mn-ea"/>
                <a:cs typeface="+mn-cs"/>
              </a:rPr>
              <a:t>，所以派人把光绪毒死，以绝后患。 </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光绪被</a:t>
            </a:r>
            <a:r>
              <a:rPr lang="zh-CN" altLang="en-US" sz="1200" b="0" i="0" u="none" strike="noStrike" kern="1200" dirty="0">
                <a:solidFill>
                  <a:schemeClr val="tx1"/>
                </a:solidFill>
                <a:effectLst/>
                <a:latin typeface="+mn-lt"/>
                <a:ea typeface="+mn-ea"/>
                <a:cs typeface="+mn-cs"/>
                <a:hlinkClick r:id="rId5"/>
              </a:rPr>
              <a:t>袁世凯</a:t>
            </a:r>
            <a:r>
              <a:rPr lang="zh-CN" altLang="en-US" sz="1200" b="0" i="0" u="none" strike="noStrike" kern="1200" dirty="0">
                <a:solidFill>
                  <a:schemeClr val="tx1"/>
                </a:solidFill>
                <a:effectLst/>
                <a:latin typeface="+mn-lt"/>
                <a:ea typeface="+mn-ea"/>
                <a:cs typeface="+mn-cs"/>
              </a:rPr>
              <a:t>害死。原因是</a:t>
            </a:r>
            <a:r>
              <a:rPr lang="zh-CN" altLang="en-US" sz="1200" b="0" i="0" u="none" strike="noStrike" kern="1200" dirty="0">
                <a:solidFill>
                  <a:schemeClr val="tx1"/>
                </a:solidFill>
                <a:effectLst/>
                <a:latin typeface="+mn-lt"/>
                <a:ea typeface="+mn-ea"/>
                <a:cs typeface="+mn-cs"/>
                <a:hlinkClick r:id="rId6"/>
              </a:rPr>
              <a:t>戊戌变法</a:t>
            </a:r>
            <a:r>
              <a:rPr lang="zh-CN" altLang="en-US" sz="1200" b="0" i="0" u="none" strike="noStrike" kern="1200" dirty="0">
                <a:solidFill>
                  <a:schemeClr val="tx1"/>
                </a:solidFill>
                <a:effectLst/>
                <a:latin typeface="+mn-lt"/>
                <a:ea typeface="+mn-ea"/>
                <a:cs typeface="+mn-cs"/>
              </a:rPr>
              <a:t>时，由于袁的负义告密，才使维新派被镇压，光绪被囚禁。</a:t>
            </a:r>
            <a:r>
              <a:rPr lang="zh-CN" altLang="en-US" sz="1200" b="0" i="0" u="none" strike="noStrike" kern="1200" dirty="0">
                <a:solidFill>
                  <a:schemeClr val="tx1"/>
                </a:solidFill>
                <a:effectLst/>
                <a:latin typeface="+mn-lt"/>
                <a:ea typeface="+mn-ea"/>
                <a:cs typeface="+mn-cs"/>
                <a:hlinkClick r:id="rId5"/>
              </a:rPr>
              <a:t>袁世凯</a:t>
            </a:r>
            <a:r>
              <a:rPr lang="zh-CN" altLang="en-US" sz="1200" b="0" i="0" u="none" strike="noStrike" kern="1200" dirty="0">
                <a:solidFill>
                  <a:schemeClr val="tx1"/>
                </a:solidFill>
                <a:effectLst/>
                <a:latin typeface="+mn-lt"/>
                <a:ea typeface="+mn-ea"/>
                <a:cs typeface="+mn-cs"/>
              </a:rPr>
              <a:t>怕光绪重新当政后，找他算账，于是勾结奕勖，打算废光绪立奕助之子，事不成，便借进药的机会毒死了光绪。 </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光绪被</a:t>
            </a:r>
            <a:r>
              <a:rPr lang="zh-CN" altLang="en-US" sz="1200" b="0" i="0" u="none" strike="noStrike" kern="1200" dirty="0">
                <a:solidFill>
                  <a:schemeClr val="tx1"/>
                </a:solidFill>
                <a:effectLst/>
                <a:latin typeface="+mn-lt"/>
                <a:ea typeface="+mn-ea"/>
                <a:cs typeface="+mn-cs"/>
                <a:hlinkClick r:id="rId7"/>
              </a:rPr>
              <a:t>李莲英</a:t>
            </a:r>
            <a:r>
              <a:rPr lang="zh-CN" altLang="en-US" sz="1200" b="0" i="0" u="none" strike="noStrike" kern="1200" dirty="0">
                <a:solidFill>
                  <a:schemeClr val="tx1"/>
                </a:solidFill>
                <a:effectLst/>
                <a:latin typeface="+mn-lt"/>
                <a:ea typeface="+mn-ea"/>
                <a:cs typeface="+mn-cs"/>
              </a:rPr>
              <a:t>害死。太监</a:t>
            </a:r>
            <a:r>
              <a:rPr lang="zh-CN" altLang="en-US" sz="1200" b="0" i="0" u="none" strike="noStrike" kern="1200" dirty="0">
                <a:solidFill>
                  <a:schemeClr val="tx1"/>
                </a:solidFill>
                <a:effectLst/>
                <a:latin typeface="+mn-lt"/>
                <a:ea typeface="+mn-ea"/>
                <a:cs typeface="+mn-cs"/>
                <a:hlinkClick r:id="rId7"/>
              </a:rPr>
              <a:t>李莲英</a:t>
            </a:r>
            <a:r>
              <a:rPr lang="zh-CN" altLang="en-US" sz="1200" b="0" i="0" u="none" strike="noStrike" kern="1200" dirty="0">
                <a:solidFill>
                  <a:schemeClr val="tx1"/>
                </a:solidFill>
                <a:effectLst/>
                <a:latin typeface="+mn-lt"/>
                <a:ea typeface="+mn-ea"/>
                <a:cs typeface="+mn-cs"/>
              </a:rPr>
              <a:t>，依仗慈禧，为虎作伥，经常捉弄陷害光绪。他害怕慈禧死后，光绪掌权对他不利，所以先下毒手，在慈禧死前将光绪毒死。 认为光绪非正常死亡的还大有人在。</a:t>
            </a:r>
            <a:r>
              <a:rPr lang="en-US" altLang="zh-CN" sz="1200" b="0" i="0" u="none" strike="noStrike" kern="1200" dirty="0">
                <a:solidFill>
                  <a:schemeClr val="tx1"/>
                </a:solidFill>
                <a:effectLst/>
                <a:latin typeface="+mn-lt"/>
                <a:ea typeface="+mn-ea"/>
                <a:cs typeface="+mn-cs"/>
                <a:hlinkClick r:id="rId8"/>
              </a:rPr>
              <a:t>《</a:t>
            </a:r>
            <a:r>
              <a:rPr lang="zh-CN" altLang="en-US" sz="1200" b="0" i="0" u="none" strike="noStrike" kern="1200" dirty="0">
                <a:solidFill>
                  <a:schemeClr val="tx1"/>
                </a:solidFill>
                <a:effectLst/>
                <a:latin typeface="+mn-lt"/>
                <a:ea typeface="+mn-ea"/>
                <a:cs typeface="+mn-cs"/>
                <a:hlinkClick r:id="rId8"/>
              </a:rPr>
              <a:t>逸经</a:t>
            </a:r>
            <a:r>
              <a:rPr lang="en-US" altLang="zh-CN" sz="1200" b="0" i="0" u="none" strike="noStrike" kern="1200" dirty="0">
                <a:solidFill>
                  <a:schemeClr val="tx1"/>
                </a:solidFill>
                <a:effectLst/>
                <a:latin typeface="+mn-lt"/>
                <a:ea typeface="+mn-ea"/>
                <a:cs typeface="+mn-cs"/>
                <a:hlinkClick r:id="rId8"/>
              </a:rPr>
              <a:t>》</a:t>
            </a:r>
            <a:r>
              <a:rPr lang="zh-CN" altLang="en-US" sz="1200" b="0" i="0" u="none" strike="noStrike" kern="1200" dirty="0">
                <a:solidFill>
                  <a:schemeClr val="tx1"/>
                </a:solidFill>
                <a:effectLst/>
                <a:latin typeface="+mn-lt"/>
                <a:ea typeface="+mn-ea"/>
                <a:cs typeface="+mn-cs"/>
              </a:rPr>
              <a:t>第二十九期上曾发表一名叫屈桂庭的医生写的文章。他说：“光绪三十四年十月十八日最后一次进宫为光绪诊病时，发现光绪本已经好转的病情却突然恶化，在床上乱滚，大叫肚疼，三天以后就去世了”。从这点看，可以肯定的认为，光绪帝确实是被人害死的。</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4⃣️</a:t>
            </a:r>
            <a:r>
              <a:rPr lang="zh-CN" altLang="en-US" sz="1200" b="0" i="0" u="none" strike="noStrike" kern="1200" dirty="0">
                <a:solidFill>
                  <a:schemeClr val="tx1"/>
                </a:solidFill>
                <a:effectLst/>
                <a:latin typeface="+mn-lt"/>
                <a:ea typeface="+mn-ea"/>
                <a:cs typeface="+mn-cs"/>
              </a:rPr>
              <a:t> 光绪是因疾病致死的也有人在。这些人认为，光绪与慈禧死的原因是偶然的巧合。朱金甫在</a:t>
            </a:r>
            <a:r>
              <a:rPr lang="en-US" altLang="zh-CN" sz="1200" b="0" i="0" u="none" strike="noStrike" kern="1200" dirty="0">
                <a:solidFill>
                  <a:schemeClr val="tx1"/>
                </a:solidFill>
                <a:effectLst/>
                <a:latin typeface="+mn-lt"/>
                <a:ea typeface="+mn-ea"/>
                <a:cs typeface="+mn-cs"/>
                <a:hlinkClick r:id="rId9"/>
              </a:rPr>
              <a:t>《</a:t>
            </a:r>
            <a:r>
              <a:rPr lang="zh-CN" altLang="en-US" sz="1200" b="0" i="0" u="none" strike="noStrike" kern="1200" dirty="0">
                <a:solidFill>
                  <a:schemeClr val="tx1"/>
                </a:solidFill>
                <a:effectLst/>
                <a:latin typeface="+mn-lt"/>
                <a:ea typeface="+mn-ea"/>
                <a:cs typeface="+mn-cs"/>
                <a:hlinkClick r:id="rId9"/>
              </a:rPr>
              <a:t>紫禁城</a:t>
            </a:r>
            <a:r>
              <a:rPr lang="en-US" altLang="zh-CN" sz="1200" b="0" i="0" u="none" strike="noStrike" kern="1200" dirty="0">
                <a:solidFill>
                  <a:schemeClr val="tx1"/>
                </a:solidFill>
                <a:effectLst/>
                <a:latin typeface="+mn-lt"/>
                <a:ea typeface="+mn-ea"/>
                <a:cs typeface="+mn-cs"/>
                <a:hlinkClick r:id="rId9"/>
              </a:rPr>
              <a:t>》</a:t>
            </a:r>
            <a:r>
              <a:rPr lang="zh-CN" altLang="en-US" sz="1200" b="0" i="0" u="none" strike="noStrike" kern="1200" dirty="0">
                <a:solidFill>
                  <a:schemeClr val="tx1"/>
                </a:solidFill>
                <a:effectLst/>
                <a:latin typeface="+mn-lt"/>
                <a:ea typeface="+mn-ea"/>
                <a:cs typeface="+mn-cs"/>
              </a:rPr>
              <a:t>第十九期上撰文认为：根据</a:t>
            </a:r>
            <a:r>
              <a:rPr lang="zh-CN" altLang="en-US" sz="1200" b="0" i="0" u="none" strike="noStrike" kern="1200" dirty="0">
                <a:solidFill>
                  <a:schemeClr val="tx1"/>
                </a:solidFill>
                <a:effectLst/>
                <a:latin typeface="+mn-lt"/>
                <a:ea typeface="+mn-ea"/>
                <a:cs typeface="+mn-cs"/>
                <a:hlinkClick r:id="rId10"/>
              </a:rPr>
              <a:t>中国第一历史档案馆</a:t>
            </a:r>
            <a:r>
              <a:rPr lang="zh-CN" altLang="en-US" sz="1200" b="0" i="0" u="none" strike="noStrike" kern="1200" dirty="0">
                <a:solidFill>
                  <a:schemeClr val="tx1"/>
                </a:solidFill>
                <a:effectLst/>
                <a:latin typeface="+mn-lt"/>
                <a:ea typeface="+mn-ea"/>
                <a:cs typeface="+mn-cs"/>
              </a:rPr>
              <a:t>所藏的大量光绪帝的“脉案”、“病原”研究，发现光绪自幼多病，体质很差，用药十分频繁。且人深宫后，生活抑郁沉闷，精神不振而致身体孱弱，遗下日后的病根。光绪成年后，其病情和体质并未根本好转。根据清官医疗档案记载，光绪一生患有多种疾病。据光绪二十四年的“脉案”记载，他患有严重的神经官能症、关节炎或</a:t>
            </a:r>
            <a:r>
              <a:rPr lang="zh-CN" altLang="en-US" sz="1200" b="0" i="0" u="none" strike="noStrike" kern="1200" dirty="0">
                <a:solidFill>
                  <a:schemeClr val="tx1"/>
                </a:solidFill>
                <a:effectLst/>
                <a:latin typeface="+mn-lt"/>
                <a:ea typeface="+mn-ea"/>
                <a:cs typeface="+mn-cs"/>
                <a:hlinkClick r:id="rId11"/>
              </a:rPr>
              <a:t>骨结核</a:t>
            </a:r>
            <a:r>
              <a:rPr lang="zh-CN" altLang="en-US" sz="1200" b="0" i="0" u="none" strike="noStrike" kern="1200" dirty="0">
                <a:solidFill>
                  <a:schemeClr val="tx1"/>
                </a:solidFill>
                <a:effectLst/>
                <a:latin typeface="+mn-lt"/>
                <a:ea typeface="+mn-ea"/>
                <a:cs typeface="+mn-cs"/>
              </a:rPr>
              <a:t>及</a:t>
            </a:r>
            <a:r>
              <a:rPr lang="zh-CN" altLang="en-US" sz="1200" b="0" i="0" u="none" strike="noStrike" kern="1200" dirty="0">
                <a:solidFill>
                  <a:schemeClr val="tx1"/>
                </a:solidFill>
                <a:effectLst/>
                <a:latin typeface="+mn-lt"/>
                <a:ea typeface="+mn-ea"/>
                <a:cs typeface="+mn-cs"/>
                <a:hlinkClick r:id="rId12"/>
              </a:rPr>
              <a:t>血液系统</a:t>
            </a:r>
            <a:r>
              <a:rPr lang="zh-CN" altLang="en-US" sz="1200" b="0" i="0" u="none" strike="noStrike" kern="1200" dirty="0">
                <a:solidFill>
                  <a:schemeClr val="tx1"/>
                </a:solidFill>
                <a:effectLst/>
                <a:latin typeface="+mn-lt"/>
                <a:ea typeface="+mn-ea"/>
                <a:cs typeface="+mn-cs"/>
              </a:rPr>
              <a:t>的疾病。在光绪死前半年内，他肝肾阴虚，脾阳不足，气血亏损，御医已束手无策。可见光绪是由于长期患多系统的慢性消耗疾病，最后体力衰竭而死的。 无疑，光绪的死与他所处的环境有着一定的关系。光绪在慈禧的控制下，身心遭受极度摧残</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变法失败后，又被慈禧囚禁，时刻处在惊恐忧虑之中。光绪曾因而哀叹“朕并不如汉献帝也！”所有这些加重他的病情、促使其中中年天亡，起了很大作用。 总之，光绪猝死仍是个悬案。</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64</a:t>
            </a:fld>
            <a:endParaRPr lang="zh-CN" altLang="en-US"/>
          </a:p>
        </p:txBody>
      </p:sp>
    </p:spTree>
    <p:extLst>
      <p:ext uri="{BB962C8B-B14F-4D97-AF65-F5344CB8AC3E}">
        <p14:creationId xmlns:p14="http://schemas.microsoft.com/office/powerpoint/2010/main" val="3699943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宣统三年，</a:t>
            </a:r>
            <a:r>
              <a:rPr lang="en-US" altLang="zh-CN" sz="1200" b="0" i="0" u="none" strike="noStrike" kern="1200" dirty="0">
                <a:solidFill>
                  <a:schemeClr val="tx1"/>
                </a:solidFill>
                <a:effectLst/>
                <a:latin typeface="+mn-lt"/>
                <a:ea typeface="+mn-ea"/>
                <a:cs typeface="+mn-cs"/>
              </a:rPr>
              <a:t>1909</a:t>
            </a:r>
            <a:r>
              <a:rPr lang="zh-CN" altLang="en-US" sz="1200" b="0" i="0" u="none" strike="noStrike" kern="1200" dirty="0">
                <a:solidFill>
                  <a:schemeClr val="tx1"/>
                </a:solidFill>
                <a:effectLst/>
                <a:latin typeface="+mn-lt"/>
                <a:ea typeface="+mn-ea"/>
                <a:cs typeface="+mn-cs"/>
              </a:rPr>
              <a:t>年登基。</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溥仪跟光绪是叔侄关系。</a:t>
            </a:r>
            <a:r>
              <a:rPr lang="zh-CN" altLang="en-US" sz="1200" u="none" strike="noStrike" kern="1200" dirty="0">
                <a:solidFill>
                  <a:schemeClr val="tx1"/>
                </a:solidFill>
                <a:effectLst/>
                <a:latin typeface="+mn-lt"/>
                <a:ea typeface="+mn-ea"/>
                <a:cs typeface="+mn-cs"/>
                <a:hlinkClick r:id="rId3"/>
              </a:rPr>
              <a:t>宣统皇帝</a:t>
            </a:r>
            <a:r>
              <a:rPr lang="zh-CN" altLang="en-US" dirty="0"/>
              <a:t>在清朝这十二个皇帝当中，有五个特点，一是十二个皇帝当中最后的一位皇帝，二是登极时年龄最小的一位皇帝。三是在位时间最短的皇帝。四是没有庙号谥号的皇帝。五是没有皇陵的皇帝。</a:t>
            </a:r>
            <a:endParaRPr lang="zh-CN" altLang="en-US" sz="1200" b="1"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65</a:t>
            </a:fld>
            <a:endParaRPr lang="zh-CN" altLang="en-US"/>
          </a:p>
        </p:txBody>
      </p:sp>
    </p:spTree>
    <p:extLst>
      <p:ext uri="{BB962C8B-B14F-4D97-AF65-F5344CB8AC3E}">
        <p14:creationId xmlns:p14="http://schemas.microsoft.com/office/powerpoint/2010/main" val="1794086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保路运动又称铁路风潮。1910年(宣统二年)，英法德美四国银行团逼清政府订立借款修路合同。1911年5月9日，清政府为了向四国银行团借款用来镇压革命，在邮传大臣盛宣怀的策动下，宣布"铁路国有"政策，将已归商办的川汉、粤汉铁路收归国有。四川修筑铁路的股东，不仅来自绅士、商人、地主，还有农民，而且农民购买的股份占很大比例。清政府颁布 "铁路国有"政策以后，收回了路权，但没有退还补偿先前民间资本的投入，因此招致了四川各阶层，尤其是广大城乡劳动人民的反对，从而掀起了轰轰烈烈的保路运动。清政府为了镇压革命，不惜丧失国家主权，将铁路收归国有，且大肆派兵屠杀保路人士，通过此举，全国人民充分看清了清政府卖国求荣的本质。</a:t>
            </a:r>
          </a:p>
        </p:txBody>
      </p:sp>
    </p:spTree>
    <p:extLst>
      <p:ext uri="{BB962C8B-B14F-4D97-AF65-F5344CB8AC3E}">
        <p14:creationId xmlns:p14="http://schemas.microsoft.com/office/powerpoint/2010/main" val="3721455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武昌起义是指</a:t>
            </a:r>
            <a:r>
              <a:rPr lang="en-US" altLang="zh-CN" sz="1200" b="0" i="0" u="none" strike="noStrike" kern="1200" dirty="0">
                <a:solidFill>
                  <a:schemeClr val="tx1"/>
                </a:solidFill>
                <a:effectLst/>
                <a:latin typeface="+mn-lt"/>
                <a:ea typeface="+mn-ea"/>
                <a:cs typeface="+mn-cs"/>
              </a:rPr>
              <a:t>1911</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日（农历辛亥年八月十九）在湖北</a:t>
            </a:r>
            <a:r>
              <a:rPr lang="zh-CN" altLang="en-US" sz="1200" b="0" i="0" u="none" strike="noStrike" kern="1200" dirty="0">
                <a:solidFill>
                  <a:schemeClr val="tx1"/>
                </a:solidFill>
                <a:effectLst/>
                <a:latin typeface="+mn-lt"/>
                <a:ea typeface="+mn-ea"/>
                <a:cs typeface="+mn-cs"/>
                <a:hlinkClick r:id="rId3"/>
              </a:rPr>
              <a:t>武昌</a:t>
            </a:r>
            <a:r>
              <a:rPr lang="zh-CN" altLang="en-US" sz="1200" b="0" i="0" u="none" strike="noStrike" kern="1200" dirty="0">
                <a:solidFill>
                  <a:schemeClr val="tx1"/>
                </a:solidFill>
                <a:effectLst/>
                <a:latin typeface="+mn-lt"/>
                <a:ea typeface="+mn-ea"/>
                <a:cs typeface="+mn-cs"/>
              </a:rPr>
              <a:t>发生的一场旨在推翻</a:t>
            </a:r>
            <a:r>
              <a:rPr lang="zh-CN" altLang="en-US" sz="1200" b="0" i="0" u="none" strike="noStrike" kern="1200" dirty="0">
                <a:solidFill>
                  <a:schemeClr val="tx1"/>
                </a:solidFill>
                <a:effectLst/>
                <a:latin typeface="+mn-lt"/>
                <a:ea typeface="+mn-ea"/>
                <a:cs typeface="+mn-cs"/>
                <a:hlinkClick r:id="rId4"/>
              </a:rPr>
              <a:t>清朝</a:t>
            </a:r>
            <a:r>
              <a:rPr lang="zh-CN" altLang="en-US" sz="1200" b="0" i="0" u="none" strike="noStrike" kern="1200" dirty="0">
                <a:solidFill>
                  <a:schemeClr val="tx1"/>
                </a:solidFill>
                <a:effectLst/>
                <a:latin typeface="+mn-lt"/>
                <a:ea typeface="+mn-ea"/>
                <a:cs typeface="+mn-cs"/>
              </a:rPr>
              <a:t>统治的兵变，也是</a:t>
            </a:r>
            <a:r>
              <a:rPr lang="zh-CN" altLang="en-US" sz="1200" b="0" i="0" u="none" strike="noStrike" kern="1200" dirty="0">
                <a:solidFill>
                  <a:schemeClr val="tx1"/>
                </a:solidFill>
                <a:effectLst/>
                <a:latin typeface="+mn-lt"/>
                <a:ea typeface="+mn-ea"/>
                <a:cs typeface="+mn-cs"/>
                <a:hlinkClick r:id="rId5"/>
              </a:rPr>
              <a:t>辛亥革命</a:t>
            </a:r>
            <a:r>
              <a:rPr lang="zh-CN" altLang="en-US" sz="1200" b="0" i="0" u="none" strike="noStrike" kern="1200" dirty="0">
                <a:solidFill>
                  <a:schemeClr val="tx1"/>
                </a:solidFill>
                <a:effectLst/>
                <a:latin typeface="+mn-lt"/>
                <a:ea typeface="+mn-ea"/>
                <a:cs typeface="+mn-cs"/>
              </a:rPr>
              <a:t>的开端。</a:t>
            </a:r>
            <a:endParaRPr lang="en-US" altLang="zh-CN" sz="1200" b="0" i="0" u="none" strike="noStrike"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316787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当然奖励虽好，课程更重要。</a:t>
            </a:r>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pitchFamily="34" charset="-122"/>
              </a:rPr>
              <a:pPr eaLnBrk="0" fontAlgn="base" hangingPunct="0">
                <a:spcBef>
                  <a:spcPct val="0"/>
                </a:spcBef>
                <a:spcAft>
                  <a:spcPct val="0"/>
                </a:spcAft>
                <a:defRPr/>
              </a:pPr>
              <a:t>4</a:t>
            </a:fld>
            <a:endParaRPr lang="zh-CN" altLang="en-US">
              <a:solidFill>
                <a:prstClr val="black"/>
              </a:solidFill>
              <a:ea typeface="微软雅黑" panose="020B0503020204020204" pitchFamily="34" charset="-122"/>
            </a:endParaRPr>
          </a:p>
        </p:txBody>
      </p:sp>
    </p:spTree>
    <p:extLst>
      <p:ext uri="{BB962C8B-B14F-4D97-AF65-F5344CB8AC3E}">
        <p14:creationId xmlns:p14="http://schemas.microsoft.com/office/powerpoint/2010/main" val="700956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爱新觉罗</a:t>
            </a:r>
            <a:r>
              <a:rPr lang="en-US" altLang="zh-CN" sz="1200" b="1" i="0" u="none" strike="noStrike" kern="1200" dirty="0">
                <a:solidFill>
                  <a:schemeClr val="tx1"/>
                </a:solidFill>
                <a:effectLst/>
                <a:latin typeface="+mn-lt"/>
                <a:ea typeface="+mn-ea"/>
                <a:cs typeface="+mn-cs"/>
              </a:rPr>
              <a:t>·</a:t>
            </a:r>
            <a:r>
              <a:rPr lang="zh-CN" altLang="en-US" sz="1200" b="1" i="0" u="none" strike="noStrike" kern="1200" dirty="0">
                <a:solidFill>
                  <a:schemeClr val="tx1"/>
                </a:solidFill>
                <a:effectLst/>
                <a:latin typeface="+mn-lt"/>
                <a:ea typeface="+mn-ea"/>
                <a:cs typeface="+mn-cs"/>
              </a:rPr>
              <a:t>溥仪</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1906</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7</a:t>
            </a:r>
            <a:r>
              <a:rPr lang="zh-CN" altLang="en-US" sz="1200" b="0" i="0" u="none" strike="noStrike" kern="1200" dirty="0">
                <a:solidFill>
                  <a:schemeClr val="tx1"/>
                </a:solidFill>
                <a:effectLst/>
                <a:latin typeface="+mn-lt"/>
                <a:ea typeface="+mn-ea"/>
                <a:cs typeface="+mn-cs"/>
              </a:rPr>
              <a:t>日</a:t>
            </a:r>
            <a:r>
              <a:rPr lang="en-US" altLang="zh-CN" sz="1200" b="0" i="0" u="none" strike="noStrike" kern="1200" dirty="0">
                <a:solidFill>
                  <a:schemeClr val="tx1"/>
                </a:solidFill>
                <a:effectLst/>
                <a:latin typeface="+mn-lt"/>
                <a:ea typeface="+mn-ea"/>
                <a:cs typeface="+mn-cs"/>
              </a:rPr>
              <a:t>—1967</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17</a:t>
            </a:r>
            <a:r>
              <a:rPr lang="zh-CN" altLang="en-US" sz="1200" b="0" i="0" u="none" strike="noStrike" kern="1200" dirty="0">
                <a:solidFill>
                  <a:schemeClr val="tx1"/>
                </a:solidFill>
                <a:effectLst/>
                <a:latin typeface="+mn-lt"/>
                <a:ea typeface="+mn-ea"/>
                <a:cs typeface="+mn-cs"/>
              </a:rPr>
              <a:t>日）。登基时才</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岁。溥仪当时年仅六岁，无行为能力，因此由隆裕皇太后（孝定景皇后）（光绪的老婆）临朝称制。</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1908</a:t>
            </a:r>
            <a:r>
              <a:rPr lang="zh-CN" altLang="en-US" sz="1200" b="0" i="0" u="none" strike="noStrike" kern="1200" dirty="0">
                <a:solidFill>
                  <a:schemeClr val="tx1"/>
                </a:solidFill>
                <a:effectLst/>
                <a:latin typeface="+mn-lt"/>
                <a:ea typeface="+mn-ea"/>
                <a:cs typeface="+mn-cs"/>
              </a:rPr>
              <a:t>年光绪和慈禧纷纷去世，慈禧最后选的继承人是三岁孩子溥仪作为皇帝，而其父亲载沣作为摄政王，让个三岁的孩子去做皇帝亏慈禧想的出来，那么登基那天一个啥事都不懂的孩子溥仪坐在大殿之上，接着是各种登基的礼仪。溥仪哪知道这时啥典礼，所以放声大哭，而摄政王载沣（</a:t>
            </a:r>
            <a:r>
              <a:rPr lang="en-US" altLang="zh-CN" sz="1200" b="0" i="0" u="none" strike="noStrike" kern="1200" dirty="0" err="1">
                <a:solidFill>
                  <a:schemeClr val="tx1"/>
                </a:solidFill>
                <a:effectLst/>
                <a:latin typeface="+mn-lt"/>
                <a:ea typeface="+mn-ea"/>
                <a:cs typeface="+mn-cs"/>
              </a:rPr>
              <a:t>feng</a:t>
            </a:r>
            <a:r>
              <a:rPr lang="zh-CN" altLang="en-US" sz="1200" b="0" i="0" u="none" strike="noStrike" kern="1200" dirty="0">
                <a:solidFill>
                  <a:schemeClr val="tx1"/>
                </a:solidFill>
                <a:effectLst/>
                <a:latin typeface="+mn-lt"/>
                <a:ea typeface="+mn-ea"/>
                <a:cs typeface="+mn-cs"/>
              </a:rPr>
              <a:t>）我们知道历史上是个只顾自己小家生死的一个不通政治也不感兴趣政治的人，那么让他摄政的后果就是大清之后不到三年就亡了。</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72</a:t>
            </a:fld>
            <a:endParaRPr lang="zh-CN" altLang="en-US"/>
          </a:p>
        </p:txBody>
      </p:sp>
    </p:spTree>
    <p:extLst>
      <p:ext uri="{BB962C8B-B14F-4D97-AF65-F5344CB8AC3E}">
        <p14:creationId xmlns:p14="http://schemas.microsoft.com/office/powerpoint/2010/main" val="4146498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74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02749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hlinkClick r:id="rId3"/>
              </a:rPr>
              <a:t>国民党</a:t>
            </a:r>
            <a:r>
              <a:rPr lang="zh-CN" altLang="en-US" sz="1200" b="0" i="0" u="none" strike="noStrike" kern="1200" dirty="0">
                <a:solidFill>
                  <a:schemeClr val="tx1"/>
                </a:solidFill>
                <a:effectLst/>
                <a:latin typeface="+mn-lt"/>
                <a:ea typeface="+mn-ea"/>
                <a:cs typeface="+mn-cs"/>
              </a:rPr>
              <a:t>代理理事长宋教仁被杀。</a:t>
            </a:r>
            <a:endParaRPr lang="en-US" altLang="zh-CN" sz="1200" b="0" i="0" u="none" strike="noStrike" kern="1200" dirty="0">
              <a:solidFill>
                <a:schemeClr val="tx1"/>
              </a:solidFill>
              <a:effectLst/>
              <a:latin typeface="+mn-lt"/>
              <a:ea typeface="+mn-ea"/>
              <a:cs typeface="+mn-cs"/>
            </a:endParaRPr>
          </a:p>
          <a:p>
            <a:r>
              <a:rPr lang="zh-CN" altLang="en-US" sz="1200" u="none" strike="noStrike" kern="1200" dirty="0">
                <a:solidFill>
                  <a:schemeClr val="tx1"/>
                </a:solidFill>
                <a:effectLst/>
                <a:latin typeface="+mn-lt"/>
                <a:ea typeface="+mn-ea"/>
                <a:cs typeface="+mn-cs"/>
                <a:hlinkClick r:id="rId4"/>
              </a:rPr>
              <a:t>孙中山</a:t>
            </a:r>
            <a:r>
              <a:rPr lang="zh-CN" altLang="en-US" dirty="0"/>
              <a:t>推翻了清朝封建制度建立中华民国，但北方</a:t>
            </a:r>
            <a:r>
              <a:rPr lang="zh-CN" altLang="en-US" sz="1200" u="none" strike="noStrike" kern="1200" dirty="0">
                <a:solidFill>
                  <a:schemeClr val="tx1"/>
                </a:solidFill>
                <a:effectLst/>
                <a:latin typeface="+mn-lt"/>
                <a:ea typeface="+mn-ea"/>
                <a:cs typeface="+mn-cs"/>
                <a:hlinkClick r:id="rId5"/>
              </a:rPr>
              <a:t>袁世凯</a:t>
            </a:r>
            <a:r>
              <a:rPr lang="zh-CN" altLang="en-US" dirty="0"/>
              <a:t>手握</a:t>
            </a:r>
            <a:r>
              <a:rPr lang="zh-CN" altLang="en-US" sz="1200" u="none" strike="noStrike" kern="1200" dirty="0">
                <a:solidFill>
                  <a:schemeClr val="tx1"/>
                </a:solidFill>
                <a:effectLst/>
                <a:latin typeface="+mn-lt"/>
                <a:ea typeface="+mn-ea"/>
                <a:cs typeface="+mn-cs"/>
                <a:hlinkClick r:id="rId6"/>
              </a:rPr>
              <a:t>北洋军阀</a:t>
            </a:r>
            <a:r>
              <a:rPr lang="zh-CN" altLang="en-US" dirty="0"/>
              <a:t>兵权，</a:t>
            </a:r>
            <a:r>
              <a:rPr lang="zh-CN" altLang="en-US" sz="1200" u="none" strike="noStrike" kern="1200" dirty="0">
                <a:solidFill>
                  <a:schemeClr val="tx1"/>
                </a:solidFill>
                <a:effectLst/>
                <a:latin typeface="+mn-lt"/>
                <a:ea typeface="+mn-ea"/>
                <a:cs typeface="+mn-cs"/>
                <a:hlinkClick r:id="rId4"/>
              </a:rPr>
              <a:t>孙中山</a:t>
            </a:r>
            <a:r>
              <a:rPr lang="zh-CN" altLang="en-US" dirty="0"/>
              <a:t>为得到</a:t>
            </a:r>
            <a:r>
              <a:rPr lang="zh-CN" altLang="en-US" sz="1200" u="none" strike="noStrike" kern="1200" dirty="0">
                <a:solidFill>
                  <a:schemeClr val="tx1"/>
                </a:solidFill>
                <a:effectLst/>
                <a:latin typeface="+mn-lt"/>
                <a:ea typeface="+mn-ea"/>
                <a:cs typeface="+mn-cs"/>
                <a:hlinkClick r:id="rId5"/>
              </a:rPr>
              <a:t>袁世凯</a:t>
            </a:r>
            <a:r>
              <a:rPr lang="zh-CN" altLang="en-US" dirty="0"/>
              <a:t>支持让位</a:t>
            </a:r>
            <a:r>
              <a:rPr lang="zh-CN" altLang="en-US" sz="1200" u="none" strike="noStrike" kern="1200" dirty="0">
                <a:solidFill>
                  <a:schemeClr val="tx1"/>
                </a:solidFill>
                <a:effectLst/>
                <a:latin typeface="+mn-lt"/>
                <a:ea typeface="+mn-ea"/>
                <a:cs typeface="+mn-cs"/>
                <a:hlinkClick r:id="rId5"/>
              </a:rPr>
              <a:t>袁世凯</a:t>
            </a:r>
            <a:r>
              <a:rPr lang="zh-CN" altLang="en-US" dirty="0"/>
              <a:t>就任</a:t>
            </a:r>
            <a:r>
              <a:rPr lang="zh-CN" altLang="en-US" sz="1200" u="none" strike="noStrike" kern="1200" dirty="0">
                <a:solidFill>
                  <a:schemeClr val="tx1"/>
                </a:solidFill>
                <a:effectLst/>
                <a:latin typeface="+mn-lt"/>
                <a:ea typeface="+mn-ea"/>
                <a:cs typeface="+mn-cs"/>
                <a:hlinkClick r:id="rId7"/>
              </a:rPr>
              <a:t>中华民国大总统</a:t>
            </a:r>
            <a:r>
              <a:rPr lang="zh-CN" altLang="en-US" dirty="0"/>
              <a:t>。但袁世凯出尔反尔恢复帝制，自己称帝，遂</a:t>
            </a:r>
            <a:r>
              <a:rPr lang="zh-CN" altLang="en-US" sz="1200" u="none" strike="noStrike" kern="1200" dirty="0">
                <a:solidFill>
                  <a:schemeClr val="tx1"/>
                </a:solidFill>
                <a:effectLst/>
                <a:latin typeface="+mn-lt"/>
                <a:ea typeface="+mn-ea"/>
                <a:cs typeface="+mn-cs"/>
                <a:hlinkClick r:id="rId4"/>
              </a:rPr>
              <a:t>孙中山</a:t>
            </a:r>
            <a:r>
              <a:rPr lang="zh-CN" altLang="en-US" dirty="0"/>
              <a:t>与袁世凯决裂，高举反袁大旗开始了讨伐袁世凯的</a:t>
            </a:r>
            <a:r>
              <a:rPr lang="zh-CN" altLang="en-US" sz="1200" u="none" strike="noStrike" kern="1200" dirty="0">
                <a:solidFill>
                  <a:schemeClr val="tx1"/>
                </a:solidFill>
                <a:effectLst/>
                <a:latin typeface="+mn-lt"/>
                <a:ea typeface="+mn-ea"/>
                <a:cs typeface="+mn-cs"/>
                <a:hlinkClick r:id="rId8"/>
              </a:rPr>
              <a:t>二次革命</a:t>
            </a:r>
            <a:r>
              <a:rPr lang="zh-CN" altLang="en-US" dirty="0"/>
              <a:t>。</a:t>
            </a:r>
            <a:endParaRPr lang="en-US" altLang="zh-CN" dirty="0"/>
          </a:p>
          <a:p>
            <a:r>
              <a:rPr lang="en-US" altLang="zh-CN" sz="1200" b="0" i="0" u="none" strike="noStrike" kern="1200" dirty="0">
                <a:solidFill>
                  <a:schemeClr val="tx1"/>
                </a:solidFill>
                <a:effectLst/>
                <a:latin typeface="+mn-lt"/>
                <a:ea typeface="+mn-ea"/>
                <a:cs typeface="+mn-cs"/>
              </a:rPr>
              <a:t>1912</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月，袁在帝国主义支持下，采用军事威胁和谈判相结合的反革命两手，窃取了</a:t>
            </a:r>
            <a:r>
              <a:rPr lang="zh-CN" altLang="en-US" sz="1200" b="0" i="0" u="none" strike="noStrike" kern="1200" dirty="0">
                <a:solidFill>
                  <a:schemeClr val="tx1"/>
                </a:solidFill>
                <a:effectLst/>
                <a:latin typeface="+mn-lt"/>
                <a:ea typeface="+mn-ea"/>
                <a:cs typeface="+mn-cs"/>
                <a:hlinkClick r:id="rId9"/>
              </a:rPr>
              <a:t>中华民国临时大总统</a:t>
            </a:r>
            <a:r>
              <a:rPr lang="zh-CN" altLang="en-US" sz="1200" b="0" i="0" u="none" strike="noStrike" kern="1200" dirty="0">
                <a:solidFill>
                  <a:schemeClr val="tx1"/>
                </a:solidFill>
                <a:effectLst/>
                <a:latin typeface="+mn-lt"/>
                <a:ea typeface="+mn-ea"/>
                <a:cs typeface="+mn-cs"/>
              </a:rPr>
              <a:t>职务。</a:t>
            </a:r>
            <a:r>
              <a:rPr lang="en-US" altLang="zh-CN" sz="1200" b="0" i="0" u="none" strike="noStrike" kern="1200" dirty="0">
                <a:solidFill>
                  <a:schemeClr val="tx1"/>
                </a:solidFill>
                <a:effectLst/>
                <a:latin typeface="+mn-lt"/>
                <a:ea typeface="+mn-ea"/>
                <a:cs typeface="+mn-cs"/>
              </a:rPr>
              <a:t>1913</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月，袁派人在上海暗杀</a:t>
            </a:r>
            <a:r>
              <a:rPr lang="zh-CN" altLang="en-US" sz="1200" b="0" i="0" u="none" strike="noStrike" kern="1200" dirty="0">
                <a:solidFill>
                  <a:schemeClr val="tx1"/>
                </a:solidFill>
                <a:effectLst/>
                <a:latin typeface="+mn-lt"/>
                <a:ea typeface="+mn-ea"/>
                <a:cs typeface="+mn-cs"/>
                <a:hlinkClick r:id="rId10"/>
              </a:rPr>
              <a:t>宋教仁</a:t>
            </a:r>
            <a:r>
              <a:rPr lang="zh-CN" altLang="en-US" sz="1200" b="0" i="0" u="none" strike="noStrike" kern="1200" dirty="0">
                <a:solidFill>
                  <a:schemeClr val="tx1"/>
                </a:solidFill>
                <a:effectLst/>
                <a:latin typeface="+mn-lt"/>
                <a:ea typeface="+mn-ea"/>
                <a:cs typeface="+mn-cs"/>
              </a:rPr>
              <a:t>，又向帝国主义乞求借款，发动反革命内战，用不到两个月的时间，镇压了国民党人发动的“二次革命”。</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76</a:t>
            </a:fld>
            <a:endParaRPr lang="zh-CN" altLang="en-US"/>
          </a:p>
        </p:txBody>
      </p:sp>
    </p:spTree>
    <p:extLst>
      <p:ext uri="{BB962C8B-B14F-4D97-AF65-F5344CB8AC3E}">
        <p14:creationId xmlns:p14="http://schemas.microsoft.com/office/powerpoint/2010/main" val="9814037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hlinkClick r:id="rId3"/>
              </a:rPr>
              <a:t>孙中山</a:t>
            </a:r>
            <a:r>
              <a:rPr lang="zh-CN" altLang="en-US" sz="1200" b="0" i="0" u="none" strike="noStrike" kern="1200" dirty="0">
                <a:solidFill>
                  <a:schemeClr val="tx1"/>
                </a:solidFill>
                <a:effectLst/>
                <a:latin typeface="+mn-lt"/>
                <a:ea typeface="+mn-ea"/>
                <a:cs typeface="+mn-cs"/>
              </a:rPr>
              <a:t>看清</a:t>
            </a:r>
            <a:r>
              <a:rPr lang="zh-CN" altLang="en-US" sz="1200" b="0" i="0" u="none" strike="noStrike" kern="1200" dirty="0">
                <a:solidFill>
                  <a:schemeClr val="tx1"/>
                </a:solidFill>
                <a:effectLst/>
                <a:latin typeface="+mn-lt"/>
                <a:ea typeface="+mn-ea"/>
                <a:cs typeface="+mn-cs"/>
                <a:hlinkClick r:id="rId4"/>
              </a:rPr>
              <a:t>袁世凯</a:t>
            </a:r>
            <a:r>
              <a:rPr lang="zh-CN" altLang="en-US" sz="1200" b="0" i="0" u="none" strike="noStrike" kern="1200" dirty="0">
                <a:solidFill>
                  <a:schemeClr val="tx1"/>
                </a:solidFill>
                <a:effectLst/>
                <a:latin typeface="+mn-lt"/>
                <a:ea typeface="+mn-ea"/>
                <a:cs typeface="+mn-cs"/>
              </a:rPr>
              <a:t>的反动面目，从日本回国，力主武装讨袁。</a:t>
            </a:r>
            <a:endParaRPr lang="en-US" altLang="zh-CN"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77</a:t>
            </a:fld>
            <a:endParaRPr lang="zh-CN" altLang="en-US"/>
          </a:p>
        </p:txBody>
      </p:sp>
    </p:spTree>
    <p:extLst>
      <p:ext uri="{BB962C8B-B14F-4D97-AF65-F5344CB8AC3E}">
        <p14:creationId xmlns:p14="http://schemas.microsoft.com/office/powerpoint/2010/main" val="1574480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hlinkClick r:id="rId3"/>
              </a:rPr>
              <a:t>孙中山</a:t>
            </a:r>
            <a:r>
              <a:rPr lang="zh-CN" altLang="en-US" sz="1200" b="0" i="0" u="none" strike="noStrike" kern="1200" dirty="0">
                <a:solidFill>
                  <a:schemeClr val="tx1"/>
                </a:solidFill>
                <a:effectLst/>
                <a:latin typeface="+mn-lt"/>
                <a:ea typeface="+mn-ea"/>
                <a:cs typeface="+mn-cs"/>
              </a:rPr>
              <a:t>看清</a:t>
            </a:r>
            <a:r>
              <a:rPr lang="zh-CN" altLang="en-US" sz="1200" b="0" i="0" u="none" strike="noStrike" kern="1200" dirty="0">
                <a:solidFill>
                  <a:schemeClr val="tx1"/>
                </a:solidFill>
                <a:effectLst/>
                <a:latin typeface="+mn-lt"/>
                <a:ea typeface="+mn-ea"/>
                <a:cs typeface="+mn-cs"/>
                <a:hlinkClick r:id="rId4"/>
              </a:rPr>
              <a:t>袁世凯</a:t>
            </a:r>
            <a:r>
              <a:rPr lang="zh-CN" altLang="en-US" sz="1200" b="0" i="0" u="none" strike="noStrike" kern="1200" dirty="0">
                <a:solidFill>
                  <a:schemeClr val="tx1"/>
                </a:solidFill>
                <a:effectLst/>
                <a:latin typeface="+mn-lt"/>
                <a:ea typeface="+mn-ea"/>
                <a:cs typeface="+mn-cs"/>
              </a:rPr>
              <a:t>的反动面目，从日本回国，力主武装讨袁。</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历史总是充满了讽刺，辛亥革命后，真正统一的中华民国也就是在“二次革命”后、袁世凯统治下的那两年。在列强环伺、国弱民穷的险恶局势下，</a:t>
            </a:r>
            <a:r>
              <a:rPr lang="zh-CN" altLang="en-US" sz="1200" b="0" i="0" u="none" strike="noStrike" kern="1200" dirty="0">
                <a:solidFill>
                  <a:schemeClr val="tx1"/>
                </a:solidFill>
                <a:effectLst/>
                <a:latin typeface="+mn-lt"/>
                <a:ea typeface="+mn-ea"/>
                <a:cs typeface="+mn-cs"/>
                <a:hlinkClick r:id="rId5"/>
              </a:rPr>
              <a:t>中央集权</a:t>
            </a:r>
            <a:r>
              <a:rPr lang="zh-CN" altLang="en-US" sz="1200" b="0" i="0" u="none" strike="noStrike" kern="1200" dirty="0">
                <a:solidFill>
                  <a:schemeClr val="tx1"/>
                </a:solidFill>
                <a:effectLst/>
                <a:latin typeface="+mn-lt"/>
                <a:ea typeface="+mn-ea"/>
                <a:cs typeface="+mn-cs"/>
              </a:rPr>
              <a:t>的确能给国家带来高效率的行政，这个要求也是合乎现实需要的。由此，袁世凯在“二次革命”的时候获得民众的支持，他获得正义性与合法性的地位非但不是偶然，反是众望所归。</a:t>
            </a:r>
            <a:endParaRPr lang="en-US" altLang="zh-CN"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78</a:t>
            </a:fld>
            <a:endParaRPr lang="zh-CN" altLang="en-US"/>
          </a:p>
        </p:txBody>
      </p:sp>
    </p:spTree>
    <p:extLst>
      <p:ext uri="{BB962C8B-B14F-4D97-AF65-F5344CB8AC3E}">
        <p14:creationId xmlns:p14="http://schemas.microsoft.com/office/powerpoint/2010/main" val="611266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1915</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8</a:t>
            </a:r>
            <a:r>
              <a:rPr lang="zh-CN" altLang="en-US" sz="1200" b="0" i="0" u="none" strike="noStrike" kern="1200" dirty="0">
                <a:solidFill>
                  <a:schemeClr val="tx1"/>
                </a:solidFill>
                <a:effectLst/>
                <a:latin typeface="+mn-lt"/>
                <a:ea typeface="+mn-ea"/>
                <a:cs typeface="+mn-cs"/>
              </a:rPr>
              <a:t>月，首先由袁世凯的外国顾问古德诺（美）和有贺长雄（日）出面，先后发表</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新约法论</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共和与君主论</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等，鼓吹“中国如用君主制，较共和制为宜”，公开叫嚷让袁世凯当皇帝。袁世凯又指使</a:t>
            </a:r>
            <a:r>
              <a:rPr lang="zh-CN" altLang="en-US" sz="1200" b="0" i="0" u="none" strike="noStrike" kern="1200" dirty="0">
                <a:solidFill>
                  <a:schemeClr val="tx1"/>
                </a:solidFill>
                <a:effectLst/>
                <a:latin typeface="+mn-lt"/>
                <a:ea typeface="+mn-ea"/>
                <a:cs typeface="+mn-cs"/>
                <a:hlinkClick r:id="rId3"/>
              </a:rPr>
              <a:t>杨度</a:t>
            </a:r>
            <a:r>
              <a:rPr lang="zh-CN" altLang="en-US" sz="1200" b="0" i="0" u="none" strike="noStrike" kern="1200" dirty="0">
                <a:solidFill>
                  <a:schemeClr val="tx1"/>
                </a:solidFill>
                <a:effectLst/>
                <a:latin typeface="+mn-lt"/>
                <a:ea typeface="+mn-ea"/>
                <a:cs typeface="+mn-cs"/>
              </a:rPr>
              <a:t>（袁死后转变，参加革命，并加入了中国共产党）纠合立宪党人和革命派的叛徒在北京成立“</a:t>
            </a:r>
            <a:r>
              <a:rPr lang="zh-CN" altLang="en-US" sz="1200" b="0" i="0" u="none" strike="noStrike" kern="1200" dirty="0">
                <a:solidFill>
                  <a:schemeClr val="tx1"/>
                </a:solidFill>
                <a:effectLst/>
                <a:latin typeface="+mn-lt"/>
                <a:ea typeface="+mn-ea"/>
                <a:cs typeface="+mn-cs"/>
                <a:hlinkClick r:id="rId4"/>
              </a:rPr>
              <a:t>筹安会</a:t>
            </a:r>
            <a:r>
              <a:rPr lang="zh-CN" altLang="en-US" sz="1200" b="0" i="0" u="none" strike="noStrike" kern="1200" dirty="0">
                <a:solidFill>
                  <a:schemeClr val="tx1"/>
                </a:solidFill>
                <a:effectLst/>
                <a:latin typeface="+mn-lt"/>
                <a:ea typeface="+mn-ea"/>
                <a:cs typeface="+mn-cs"/>
              </a:rPr>
              <a:t>”，公开策划复辟活动。为了盗用“民意”，袁世凯又授意</a:t>
            </a:r>
            <a:r>
              <a:rPr lang="zh-CN" altLang="en-US" sz="1200" b="0" i="0" u="none" strike="noStrike" kern="1200" dirty="0">
                <a:solidFill>
                  <a:schemeClr val="tx1"/>
                </a:solidFill>
                <a:effectLst/>
                <a:latin typeface="+mn-lt"/>
                <a:ea typeface="+mn-ea"/>
                <a:cs typeface="+mn-cs"/>
                <a:hlinkClick r:id="rId5"/>
              </a:rPr>
              <a:t>梁士诒</a:t>
            </a:r>
            <a:r>
              <a:rPr lang="zh-CN" altLang="en-US" sz="1200" b="0" i="0" u="none" strike="noStrike" kern="1200" dirty="0">
                <a:solidFill>
                  <a:schemeClr val="tx1"/>
                </a:solidFill>
                <a:effectLst/>
                <a:latin typeface="+mn-lt"/>
                <a:ea typeface="+mn-ea"/>
                <a:cs typeface="+mn-cs"/>
              </a:rPr>
              <a:t>等于</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19</a:t>
            </a:r>
            <a:r>
              <a:rPr lang="zh-CN" altLang="en-US" sz="1200" b="0" i="0" u="none" strike="noStrike" kern="1200" dirty="0">
                <a:solidFill>
                  <a:schemeClr val="tx1"/>
                </a:solidFill>
                <a:effectLst/>
                <a:latin typeface="+mn-lt"/>
                <a:ea typeface="+mn-ea"/>
                <a:cs typeface="+mn-cs"/>
              </a:rPr>
              <a:t>日成立“全国请愿联合会”，两次请愿尽快决定国体。</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月到</a:t>
            </a:r>
            <a:r>
              <a:rPr lang="en-US" altLang="zh-CN" sz="1200" b="0" i="0" u="none" strike="noStrike" kern="1200" dirty="0">
                <a:solidFill>
                  <a:schemeClr val="tx1"/>
                </a:solidFill>
                <a:effectLst/>
                <a:latin typeface="+mn-lt"/>
                <a:ea typeface="+mn-ea"/>
                <a:cs typeface="+mn-cs"/>
              </a:rPr>
              <a:t>11</a:t>
            </a:r>
            <a:r>
              <a:rPr lang="zh-CN" altLang="en-US" sz="1200" b="0" i="0" u="none" strike="noStrike" kern="1200" dirty="0">
                <a:solidFill>
                  <a:schemeClr val="tx1"/>
                </a:solidFill>
                <a:effectLst/>
                <a:latin typeface="+mn-lt"/>
                <a:ea typeface="+mn-ea"/>
                <a:cs typeface="+mn-cs"/>
              </a:rPr>
              <a:t>月，在袁世凯的统一指挥下，在各省长官监督下，各省选出国民代表</a:t>
            </a:r>
            <a:r>
              <a:rPr lang="en-US" altLang="zh-CN" sz="1200" b="0" i="0" u="none" strike="noStrike" kern="1200" dirty="0">
                <a:solidFill>
                  <a:schemeClr val="tx1"/>
                </a:solidFill>
                <a:effectLst/>
                <a:latin typeface="+mn-lt"/>
                <a:ea typeface="+mn-ea"/>
                <a:cs typeface="+mn-cs"/>
              </a:rPr>
              <a:t>1993</a:t>
            </a:r>
            <a:r>
              <a:rPr lang="zh-CN" altLang="en-US" sz="1200" b="0" i="0" u="none" strike="noStrike" kern="1200" dirty="0">
                <a:solidFill>
                  <a:schemeClr val="tx1"/>
                </a:solidFill>
                <a:effectLst/>
                <a:latin typeface="+mn-lt"/>
                <a:ea typeface="+mn-ea"/>
                <a:cs typeface="+mn-cs"/>
              </a:rPr>
              <a:t>人，进行国体投票，结果全部拥护君主制，并于</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11</a:t>
            </a:r>
            <a:r>
              <a:rPr lang="zh-CN" altLang="en-US" sz="1200" b="0" i="0" u="none" strike="noStrike" kern="1200" dirty="0">
                <a:solidFill>
                  <a:schemeClr val="tx1"/>
                </a:solidFill>
                <a:effectLst/>
                <a:latin typeface="+mn-lt"/>
                <a:ea typeface="+mn-ea"/>
                <a:cs typeface="+mn-cs"/>
              </a:rPr>
              <a:t>日一致上“推戴书”：“谨以国民公意，恭戴今大总统袁世凯为</a:t>
            </a:r>
            <a:r>
              <a:rPr lang="zh-CN" altLang="en-US" sz="1200" b="0" i="0" u="none" strike="noStrike" kern="1200" dirty="0">
                <a:solidFill>
                  <a:schemeClr val="tx1"/>
                </a:solidFill>
                <a:effectLst/>
                <a:latin typeface="+mn-lt"/>
                <a:ea typeface="+mn-ea"/>
                <a:cs typeface="+mn-cs"/>
                <a:hlinkClick r:id="rId6"/>
              </a:rPr>
              <a:t>中华帝国</a:t>
            </a:r>
            <a:r>
              <a:rPr lang="zh-CN" altLang="en-US" sz="1200" b="0" i="0" u="none" strike="noStrike" kern="1200" dirty="0">
                <a:solidFill>
                  <a:schemeClr val="tx1"/>
                </a:solidFill>
                <a:effectLst/>
                <a:latin typeface="+mn-lt"/>
                <a:ea typeface="+mn-ea"/>
                <a:cs typeface="+mn-cs"/>
              </a:rPr>
              <a:t>皇帝。”</a:t>
            </a:r>
            <a:r>
              <a:rPr lang="zh-CN" altLang="en-US" sz="1200" b="0" i="0" u="none" strike="noStrike" kern="1200" dirty="0">
                <a:solidFill>
                  <a:schemeClr val="tx1"/>
                </a:solidFill>
                <a:effectLst/>
                <a:latin typeface="+mn-lt"/>
                <a:ea typeface="+mn-ea"/>
                <a:cs typeface="+mn-cs"/>
                <a:hlinkClick r:id="rId7"/>
              </a:rPr>
              <a:t>袁世凯</a:t>
            </a:r>
            <a:r>
              <a:rPr lang="zh-CN" altLang="en-US" sz="1200" b="0" i="0" u="none" strike="noStrike" kern="1200" dirty="0">
                <a:solidFill>
                  <a:schemeClr val="tx1"/>
                </a:solidFill>
                <a:effectLst/>
                <a:latin typeface="+mn-lt"/>
                <a:ea typeface="+mn-ea"/>
                <a:cs typeface="+mn-cs"/>
              </a:rPr>
              <a:t>装腔作势表示推让，当天下午再上“推戴书”，袁世凯遂于</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日发表接受帝位申令，高唱“民之所欲，天必从之”的滥调，正式接受推戴。</a:t>
            </a:r>
            <a:r>
              <a:rPr lang="en-US" altLang="zh-CN" sz="1200" b="0" i="0" u="none" strike="noStrike" kern="1200" dirty="0">
                <a:solidFill>
                  <a:schemeClr val="tx1"/>
                </a:solidFill>
                <a:effectLst/>
                <a:latin typeface="+mn-lt"/>
                <a:ea typeface="+mn-ea"/>
                <a:cs typeface="+mn-cs"/>
              </a:rPr>
              <a:t>13</a:t>
            </a:r>
            <a:r>
              <a:rPr lang="zh-CN" altLang="en-US" sz="1200" b="0" i="0" u="none" strike="noStrike" kern="1200" dirty="0">
                <a:solidFill>
                  <a:schemeClr val="tx1"/>
                </a:solidFill>
                <a:effectLst/>
                <a:latin typeface="+mn-lt"/>
                <a:ea typeface="+mn-ea"/>
                <a:cs typeface="+mn-cs"/>
              </a:rPr>
              <a:t>日在</a:t>
            </a:r>
            <a:r>
              <a:rPr lang="zh-CN" altLang="en-US" sz="1200" b="0" i="0" u="none" strike="noStrike" kern="1200" dirty="0">
                <a:solidFill>
                  <a:schemeClr val="tx1"/>
                </a:solidFill>
                <a:effectLst/>
                <a:latin typeface="+mn-lt"/>
                <a:ea typeface="+mn-ea"/>
                <a:cs typeface="+mn-cs"/>
                <a:hlinkClick r:id="rId8"/>
              </a:rPr>
              <a:t>居仁堂</a:t>
            </a:r>
            <a:r>
              <a:rPr lang="zh-CN" altLang="en-US" sz="1200" b="0" i="0" u="none" strike="noStrike" kern="1200" dirty="0">
                <a:solidFill>
                  <a:schemeClr val="tx1"/>
                </a:solidFill>
                <a:effectLst/>
                <a:latin typeface="+mn-lt"/>
                <a:ea typeface="+mn-ea"/>
                <a:cs typeface="+mn-cs"/>
              </a:rPr>
              <a:t>接受百官朝贺，封</a:t>
            </a:r>
            <a:r>
              <a:rPr lang="zh-CN" altLang="en-US" sz="1200" b="0" i="0" u="none" strike="noStrike" kern="1200" dirty="0">
                <a:solidFill>
                  <a:schemeClr val="tx1"/>
                </a:solidFill>
                <a:effectLst/>
                <a:latin typeface="+mn-lt"/>
                <a:ea typeface="+mn-ea"/>
                <a:cs typeface="+mn-cs"/>
                <a:hlinkClick r:id="rId9"/>
              </a:rPr>
              <a:t>黎元洪</a:t>
            </a:r>
            <a:r>
              <a:rPr lang="zh-CN" altLang="en-US" sz="1200" b="0" i="0" u="none" strike="noStrike" kern="1200" dirty="0">
                <a:solidFill>
                  <a:schemeClr val="tx1"/>
                </a:solidFill>
                <a:effectLst/>
                <a:latin typeface="+mn-lt"/>
                <a:ea typeface="+mn-ea"/>
                <a:cs typeface="+mn-cs"/>
              </a:rPr>
              <a:t>等</a:t>
            </a:r>
            <a:r>
              <a:rPr lang="en-US" altLang="zh-CN" sz="1200" b="0" i="0" u="none" strike="noStrike" kern="1200" dirty="0">
                <a:solidFill>
                  <a:schemeClr val="tx1"/>
                </a:solidFill>
                <a:effectLst/>
                <a:latin typeface="+mn-lt"/>
                <a:ea typeface="+mn-ea"/>
                <a:cs typeface="+mn-cs"/>
              </a:rPr>
              <a:t>128</a:t>
            </a:r>
            <a:r>
              <a:rPr lang="zh-CN" altLang="en-US" sz="1200" b="0" i="0" u="none" strike="noStrike" kern="1200" dirty="0">
                <a:solidFill>
                  <a:schemeClr val="tx1"/>
                </a:solidFill>
                <a:effectLst/>
                <a:latin typeface="+mn-lt"/>
                <a:ea typeface="+mn-ea"/>
                <a:cs typeface="+mn-cs"/>
              </a:rPr>
              <a:t>人爵位，成立“帝制大典筹备处”，下令改</a:t>
            </a:r>
            <a:r>
              <a:rPr lang="en-US" altLang="zh-CN" sz="1200" b="0" i="0" u="none" strike="noStrike" kern="1200" dirty="0">
                <a:solidFill>
                  <a:schemeClr val="tx1"/>
                </a:solidFill>
                <a:effectLst/>
                <a:latin typeface="+mn-lt"/>
                <a:ea typeface="+mn-ea"/>
                <a:cs typeface="+mn-cs"/>
              </a:rPr>
              <a:t>1916</a:t>
            </a:r>
            <a:r>
              <a:rPr lang="zh-CN" altLang="en-US" sz="1200" b="0" i="0" u="none" strike="noStrike" kern="1200" dirty="0">
                <a:solidFill>
                  <a:schemeClr val="tx1"/>
                </a:solidFill>
                <a:effectLst/>
                <a:latin typeface="+mn-lt"/>
                <a:ea typeface="+mn-ea"/>
                <a:cs typeface="+mn-cs"/>
              </a:rPr>
              <a:t>年为“</a:t>
            </a:r>
            <a:r>
              <a:rPr lang="zh-CN" altLang="en-US" sz="1200" b="0" i="0" u="none" strike="noStrike" kern="1200" dirty="0">
                <a:solidFill>
                  <a:schemeClr val="tx1"/>
                </a:solidFill>
                <a:effectLst/>
                <a:latin typeface="+mn-lt"/>
                <a:ea typeface="+mn-ea"/>
                <a:cs typeface="+mn-cs"/>
                <a:hlinkClick r:id="rId10"/>
              </a:rPr>
              <a:t>洪宪</a:t>
            </a:r>
            <a:r>
              <a:rPr lang="zh-CN" altLang="en-US" sz="1200" b="0" i="0" u="none" strike="noStrike" kern="1200" dirty="0">
                <a:solidFill>
                  <a:schemeClr val="tx1"/>
                </a:solidFill>
                <a:effectLst/>
                <a:latin typeface="+mn-lt"/>
                <a:ea typeface="+mn-ea"/>
                <a:cs typeface="+mn-cs"/>
              </a:rPr>
              <a:t>”元年，并在元旦登基。经过</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年的精心策划，袁世凯终于抛掉“民国”的招牌，把封建皇帝的皇冠戴到了自己的头上。</a:t>
            </a:r>
            <a:endParaRPr lang="en-US" altLang="zh-CN" sz="1200" u="none" strike="noStrike" kern="1200" dirty="0">
              <a:solidFill>
                <a:schemeClr val="tx1"/>
              </a:solidFill>
              <a:effectLst/>
              <a:latin typeface="+mn-lt"/>
              <a:ea typeface="+mn-ea"/>
              <a:cs typeface="+mn-cs"/>
              <a:hlinkClick r:id="rId11"/>
            </a:endParaRPr>
          </a:p>
          <a:p>
            <a:endParaRPr lang="en-US" altLang="zh-CN" sz="1200" u="none" strike="noStrike" kern="1200" dirty="0">
              <a:solidFill>
                <a:schemeClr val="tx1"/>
              </a:solidFill>
              <a:effectLst/>
              <a:latin typeface="+mn-lt"/>
              <a:ea typeface="+mn-ea"/>
              <a:cs typeface="+mn-cs"/>
              <a:hlinkClick r:id="rId11"/>
            </a:endParaRPr>
          </a:p>
          <a:p>
            <a:r>
              <a:rPr lang="zh-CN" altLang="en-US" sz="1200" u="none" strike="noStrike" kern="1200" dirty="0">
                <a:solidFill>
                  <a:schemeClr val="tx1"/>
                </a:solidFill>
                <a:effectLst/>
                <a:latin typeface="+mn-lt"/>
                <a:ea typeface="+mn-ea"/>
                <a:cs typeface="+mn-cs"/>
                <a:hlinkClick r:id="rId11"/>
              </a:rPr>
              <a:t>孙中山</a:t>
            </a:r>
            <a:r>
              <a:rPr lang="zh-CN" altLang="en-US" dirty="0"/>
              <a:t>推翻了清朝封建制度建立中华民国，但北方</a:t>
            </a:r>
            <a:r>
              <a:rPr lang="zh-CN" altLang="en-US" sz="1200" u="none" strike="noStrike" kern="1200" dirty="0">
                <a:solidFill>
                  <a:schemeClr val="tx1"/>
                </a:solidFill>
                <a:effectLst/>
                <a:latin typeface="+mn-lt"/>
                <a:ea typeface="+mn-ea"/>
                <a:cs typeface="+mn-cs"/>
                <a:hlinkClick r:id="rId12"/>
              </a:rPr>
              <a:t>袁世凯</a:t>
            </a:r>
            <a:r>
              <a:rPr lang="zh-CN" altLang="en-US" dirty="0"/>
              <a:t>手握</a:t>
            </a:r>
            <a:r>
              <a:rPr lang="zh-CN" altLang="en-US" sz="1200" u="none" strike="noStrike" kern="1200" dirty="0">
                <a:solidFill>
                  <a:schemeClr val="tx1"/>
                </a:solidFill>
                <a:effectLst/>
                <a:latin typeface="+mn-lt"/>
                <a:ea typeface="+mn-ea"/>
                <a:cs typeface="+mn-cs"/>
                <a:hlinkClick r:id="rId13"/>
              </a:rPr>
              <a:t>北洋军阀</a:t>
            </a:r>
            <a:r>
              <a:rPr lang="zh-CN" altLang="en-US" dirty="0"/>
              <a:t>兵权，</a:t>
            </a:r>
            <a:r>
              <a:rPr lang="zh-CN" altLang="en-US" sz="1200" u="none" strike="noStrike" kern="1200" dirty="0">
                <a:solidFill>
                  <a:schemeClr val="tx1"/>
                </a:solidFill>
                <a:effectLst/>
                <a:latin typeface="+mn-lt"/>
                <a:ea typeface="+mn-ea"/>
                <a:cs typeface="+mn-cs"/>
                <a:hlinkClick r:id="rId11"/>
              </a:rPr>
              <a:t>孙中山</a:t>
            </a:r>
            <a:r>
              <a:rPr lang="zh-CN" altLang="en-US" dirty="0"/>
              <a:t>为得到</a:t>
            </a:r>
            <a:r>
              <a:rPr lang="zh-CN" altLang="en-US" sz="1200" u="none" strike="noStrike" kern="1200" dirty="0">
                <a:solidFill>
                  <a:schemeClr val="tx1"/>
                </a:solidFill>
                <a:effectLst/>
                <a:latin typeface="+mn-lt"/>
                <a:ea typeface="+mn-ea"/>
                <a:cs typeface="+mn-cs"/>
                <a:hlinkClick r:id="rId12"/>
              </a:rPr>
              <a:t>袁世凯</a:t>
            </a:r>
            <a:r>
              <a:rPr lang="zh-CN" altLang="en-US" dirty="0"/>
              <a:t>支持让位</a:t>
            </a:r>
            <a:r>
              <a:rPr lang="zh-CN" altLang="en-US" sz="1200" u="none" strike="noStrike" kern="1200" dirty="0">
                <a:solidFill>
                  <a:schemeClr val="tx1"/>
                </a:solidFill>
                <a:effectLst/>
                <a:latin typeface="+mn-lt"/>
                <a:ea typeface="+mn-ea"/>
                <a:cs typeface="+mn-cs"/>
                <a:hlinkClick r:id="rId12"/>
              </a:rPr>
              <a:t>袁世凯</a:t>
            </a:r>
            <a:r>
              <a:rPr lang="zh-CN" altLang="en-US" dirty="0"/>
              <a:t>就任</a:t>
            </a:r>
            <a:r>
              <a:rPr lang="zh-CN" altLang="en-US" sz="1200" u="none" strike="noStrike" kern="1200" dirty="0">
                <a:solidFill>
                  <a:schemeClr val="tx1"/>
                </a:solidFill>
                <a:effectLst/>
                <a:latin typeface="+mn-lt"/>
                <a:ea typeface="+mn-ea"/>
                <a:cs typeface="+mn-cs"/>
                <a:hlinkClick r:id="rId14"/>
              </a:rPr>
              <a:t>中华民国大总统</a:t>
            </a:r>
            <a:r>
              <a:rPr lang="zh-CN" altLang="en-US" dirty="0"/>
              <a:t>。但袁世凯出尔反尔恢复帝制，自己称帝，遂</a:t>
            </a:r>
            <a:r>
              <a:rPr lang="zh-CN" altLang="en-US" sz="1200" u="none" strike="noStrike" kern="1200" dirty="0">
                <a:solidFill>
                  <a:schemeClr val="tx1"/>
                </a:solidFill>
                <a:effectLst/>
                <a:latin typeface="+mn-lt"/>
                <a:ea typeface="+mn-ea"/>
                <a:cs typeface="+mn-cs"/>
                <a:hlinkClick r:id="rId11"/>
              </a:rPr>
              <a:t>孙中山</a:t>
            </a:r>
            <a:r>
              <a:rPr lang="zh-CN" altLang="en-US" dirty="0"/>
              <a:t>与袁世凯决裂，高举反袁大旗开始了讨伐袁世凯的</a:t>
            </a:r>
            <a:r>
              <a:rPr lang="zh-CN" altLang="en-US" sz="1200" u="none" strike="noStrike" kern="1200" dirty="0">
                <a:solidFill>
                  <a:schemeClr val="tx1"/>
                </a:solidFill>
                <a:effectLst/>
                <a:latin typeface="+mn-lt"/>
                <a:ea typeface="+mn-ea"/>
                <a:cs typeface="+mn-cs"/>
                <a:hlinkClick r:id="rId15"/>
              </a:rPr>
              <a:t>二次革命</a:t>
            </a:r>
            <a:r>
              <a:rPr lang="zh-CN" altLang="en-US" dirty="0"/>
              <a:t>。</a:t>
            </a:r>
            <a:endParaRPr lang="en-US" altLang="zh-CN" dirty="0"/>
          </a:p>
          <a:p>
            <a:r>
              <a:rPr lang="zh-CN" altLang="en-US" sz="1200" b="0" i="0" u="none" strike="noStrike" kern="1200" dirty="0">
                <a:solidFill>
                  <a:schemeClr val="tx1"/>
                </a:solidFill>
                <a:effectLst/>
                <a:latin typeface="+mn-lt"/>
                <a:ea typeface="+mn-ea"/>
                <a:cs typeface="+mn-cs"/>
              </a:rPr>
              <a:t>历史是向前发展的，倒行逆施者必自食其果</a:t>
            </a:r>
          </a:p>
          <a:p>
            <a:r>
              <a:rPr lang="zh-CN" altLang="en-US" sz="1200" b="0" i="0" u="none" strike="noStrike" kern="1200" dirty="0">
                <a:solidFill>
                  <a:schemeClr val="tx1"/>
                </a:solidFill>
                <a:effectLst/>
                <a:latin typeface="+mn-lt"/>
                <a:ea typeface="+mn-ea"/>
                <a:cs typeface="+mn-cs"/>
              </a:rPr>
              <a:t>袁世凯复辟帝制是</a:t>
            </a:r>
            <a:r>
              <a:rPr lang="en-US" altLang="zh-CN" sz="1200" b="0" i="0" u="none" strike="noStrike" kern="1200" dirty="0">
                <a:solidFill>
                  <a:schemeClr val="tx1"/>
                </a:solidFill>
                <a:effectLst/>
                <a:latin typeface="+mn-lt"/>
                <a:ea typeface="+mn-ea"/>
                <a:cs typeface="+mn-cs"/>
              </a:rPr>
              <a:t>1915</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日发生，结束于</a:t>
            </a:r>
            <a:r>
              <a:rPr lang="en-US" altLang="zh-CN" sz="1200" b="0" i="0" u="none" strike="noStrike" kern="1200" dirty="0">
                <a:solidFill>
                  <a:schemeClr val="tx1"/>
                </a:solidFill>
                <a:effectLst/>
                <a:latin typeface="+mn-lt"/>
                <a:ea typeface="+mn-ea"/>
                <a:cs typeface="+mn-cs"/>
              </a:rPr>
              <a:t>1916</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25</a:t>
            </a:r>
            <a:r>
              <a:rPr lang="zh-CN" altLang="en-US" sz="1200" b="0" i="0" u="none" strike="noStrike" kern="1200" dirty="0">
                <a:solidFill>
                  <a:schemeClr val="tx1"/>
                </a:solidFill>
                <a:effectLst/>
                <a:latin typeface="+mn-lt"/>
                <a:ea typeface="+mn-ea"/>
                <a:cs typeface="+mn-cs"/>
              </a:rPr>
              <a:t>日的一场闹剧。</a:t>
            </a:r>
          </a:p>
          <a:p>
            <a:r>
              <a:rPr lang="zh-CN" altLang="en-US" sz="1200" b="0" i="0" u="none" strike="noStrike" kern="1200" dirty="0">
                <a:solidFill>
                  <a:schemeClr val="tx1"/>
                </a:solidFill>
                <a:effectLst/>
                <a:latin typeface="+mn-lt"/>
                <a:ea typeface="+mn-ea"/>
                <a:cs typeface="+mn-cs"/>
                <a:hlinkClick r:id="rId7"/>
              </a:rPr>
              <a:t>袁世凯</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1859——1916</a:t>
            </a:r>
            <a:r>
              <a:rPr lang="zh-CN" altLang="en-US" sz="1200" b="0" i="0" u="none" strike="noStrike" kern="1200" dirty="0">
                <a:solidFill>
                  <a:schemeClr val="tx1"/>
                </a:solidFill>
                <a:effectLst/>
                <a:latin typeface="+mn-lt"/>
                <a:ea typeface="+mn-ea"/>
                <a:cs typeface="+mn-cs"/>
              </a:rPr>
              <a:t>年），字慰亭，别号容庵，河南项城人。是淮系军阀</a:t>
            </a:r>
            <a:r>
              <a:rPr lang="zh-CN" altLang="en-US" sz="1200" b="0" i="0" u="none" strike="noStrike" kern="1200" dirty="0">
                <a:solidFill>
                  <a:schemeClr val="tx1"/>
                </a:solidFill>
                <a:effectLst/>
                <a:latin typeface="+mn-lt"/>
                <a:ea typeface="+mn-ea"/>
                <a:cs typeface="+mn-cs"/>
                <a:hlinkClick r:id="rId16"/>
              </a:rPr>
              <a:t>袁甲三</a:t>
            </a:r>
            <a:r>
              <a:rPr lang="zh-CN" altLang="en-US" sz="1200" b="0" i="0" u="none" strike="noStrike" kern="1200" dirty="0">
                <a:solidFill>
                  <a:schemeClr val="tx1"/>
                </a:solidFill>
                <a:effectLst/>
                <a:latin typeface="+mn-lt"/>
                <a:ea typeface="+mn-ea"/>
                <a:cs typeface="+mn-cs"/>
              </a:rPr>
              <a:t>的侄孙，是个纨绔子弟，曾两次参加</a:t>
            </a:r>
            <a:r>
              <a:rPr lang="zh-CN" altLang="en-US" sz="1200" b="0" i="0" u="none" strike="noStrike" kern="1200" dirty="0">
                <a:solidFill>
                  <a:schemeClr val="tx1"/>
                </a:solidFill>
                <a:effectLst/>
                <a:latin typeface="+mn-lt"/>
                <a:ea typeface="+mn-ea"/>
                <a:cs typeface="+mn-cs"/>
                <a:hlinkClick r:id="rId17"/>
              </a:rPr>
              <a:t>乡试</a:t>
            </a:r>
            <a:r>
              <a:rPr lang="zh-CN" altLang="en-US" sz="1200" b="0" i="0" u="none" strike="noStrike" kern="1200" dirty="0">
                <a:solidFill>
                  <a:schemeClr val="tx1"/>
                </a:solidFill>
                <a:effectLst/>
                <a:latin typeface="+mn-lt"/>
                <a:ea typeface="+mn-ea"/>
                <a:cs typeface="+mn-cs"/>
              </a:rPr>
              <a:t>都落榜，</a:t>
            </a:r>
            <a:r>
              <a:rPr lang="en-US" altLang="zh-CN" sz="1200" b="0" i="0" u="none" strike="noStrike" kern="1200" dirty="0">
                <a:solidFill>
                  <a:schemeClr val="tx1"/>
                </a:solidFill>
                <a:effectLst/>
                <a:latin typeface="+mn-lt"/>
                <a:ea typeface="+mn-ea"/>
                <a:cs typeface="+mn-cs"/>
              </a:rPr>
              <a:t>1882</a:t>
            </a:r>
            <a:r>
              <a:rPr lang="zh-CN" altLang="en-US" sz="1200" b="0" i="0" u="none" strike="noStrike" kern="1200" dirty="0">
                <a:solidFill>
                  <a:schemeClr val="tx1"/>
                </a:solidFill>
                <a:effectLst/>
                <a:latin typeface="+mn-lt"/>
                <a:ea typeface="+mn-ea"/>
                <a:cs typeface="+mn-cs"/>
              </a:rPr>
              <a:t>年（清光绪八年），随</a:t>
            </a:r>
            <a:r>
              <a:rPr lang="zh-CN" altLang="en-US" sz="1200" b="0" i="0" u="none" strike="noStrike" kern="1200" dirty="0">
                <a:solidFill>
                  <a:schemeClr val="tx1"/>
                </a:solidFill>
                <a:effectLst/>
                <a:latin typeface="+mn-lt"/>
                <a:ea typeface="+mn-ea"/>
                <a:cs typeface="+mn-cs"/>
                <a:hlinkClick r:id="rId18"/>
              </a:rPr>
              <a:t>吴长庆</a:t>
            </a:r>
            <a:r>
              <a:rPr lang="zh-CN" altLang="en-US" sz="1200" b="0" i="0" u="none" strike="noStrike" kern="1200" dirty="0">
                <a:solidFill>
                  <a:schemeClr val="tx1"/>
                </a:solidFill>
                <a:effectLst/>
                <a:latin typeface="+mn-lt"/>
                <a:ea typeface="+mn-ea"/>
                <a:cs typeface="+mn-cs"/>
              </a:rPr>
              <a:t>督兵赴朝鲜。</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79</a:t>
            </a:fld>
            <a:endParaRPr lang="zh-CN" altLang="en-US"/>
          </a:p>
        </p:txBody>
      </p:sp>
    </p:spTree>
    <p:extLst>
      <p:ext uri="{BB962C8B-B14F-4D97-AF65-F5344CB8AC3E}">
        <p14:creationId xmlns:p14="http://schemas.microsoft.com/office/powerpoint/2010/main" val="2441136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据不完全统计，在袁世凯当权的几年里，和帝国主义侵略者先后签订过</a:t>
            </a:r>
            <a:r>
              <a:rPr lang="en-US" altLang="zh-CN" sz="1200" b="0" i="0" u="none" strike="noStrike" kern="1200" dirty="0">
                <a:solidFill>
                  <a:schemeClr val="tx1"/>
                </a:solidFill>
                <a:effectLst/>
                <a:latin typeface="+mn-lt"/>
                <a:ea typeface="+mn-ea"/>
                <a:cs typeface="+mn-cs"/>
              </a:rPr>
              <a:t>100</a:t>
            </a:r>
            <a:r>
              <a:rPr lang="zh-CN" altLang="en-US" sz="1200" b="0" i="0" u="none" strike="noStrike" kern="1200" dirty="0">
                <a:solidFill>
                  <a:schemeClr val="tx1"/>
                </a:solidFill>
                <a:effectLst/>
                <a:latin typeface="+mn-lt"/>
                <a:ea typeface="+mn-ea"/>
                <a:cs typeface="+mn-cs"/>
              </a:rPr>
              <a:t>多个不平等的合同、协定和条约。特别严重的是</a:t>
            </a:r>
            <a:r>
              <a:rPr lang="en-US" altLang="zh-CN" sz="1200" b="0" i="0" u="none" strike="noStrike" kern="1200" dirty="0">
                <a:solidFill>
                  <a:schemeClr val="tx1"/>
                </a:solidFill>
                <a:effectLst/>
                <a:latin typeface="+mn-lt"/>
                <a:ea typeface="+mn-ea"/>
                <a:cs typeface="+mn-cs"/>
              </a:rPr>
              <a:t>1915</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日接受了日本灭亡中国的</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二十一条</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袁世凯卖国称帝的罪行，激起了全国人民的公愤。</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25</a:t>
            </a:r>
            <a:r>
              <a:rPr lang="zh-CN" altLang="en-US" sz="1200" b="0" i="0" u="none" strike="noStrike" kern="1200" dirty="0">
                <a:solidFill>
                  <a:schemeClr val="tx1"/>
                </a:solidFill>
                <a:effectLst/>
                <a:latin typeface="+mn-lt"/>
                <a:ea typeface="+mn-ea"/>
                <a:cs typeface="+mn-cs"/>
              </a:rPr>
              <a:t>日云南首先宣布独立，接着，贵州、广西也响应，组成“护国军”进行讨袁战争。</a:t>
            </a:r>
            <a:r>
              <a:rPr lang="zh-CN" altLang="en-US" sz="1200" b="0" i="0" u="none" strike="noStrike" kern="1200" dirty="0">
                <a:solidFill>
                  <a:schemeClr val="tx1"/>
                </a:solidFill>
                <a:effectLst/>
                <a:latin typeface="+mn-lt"/>
                <a:ea typeface="+mn-ea"/>
                <a:cs typeface="+mn-cs"/>
                <a:hlinkClick r:id="rId4"/>
              </a:rPr>
              <a:t>北洋军</a:t>
            </a:r>
            <a:r>
              <a:rPr lang="zh-CN" altLang="en-US" sz="1200" b="0" i="0" u="none" strike="noStrike" kern="1200" dirty="0">
                <a:solidFill>
                  <a:schemeClr val="tx1"/>
                </a:solidFill>
                <a:effectLst/>
                <a:latin typeface="+mn-lt"/>
                <a:ea typeface="+mn-ea"/>
                <a:cs typeface="+mn-cs"/>
              </a:rPr>
              <a:t>阀内部也发生了分化，</a:t>
            </a:r>
            <a:r>
              <a:rPr lang="zh-CN" altLang="en-US" sz="1200" b="0" i="0" u="none" strike="noStrike" kern="1200" dirty="0">
                <a:solidFill>
                  <a:schemeClr val="tx1"/>
                </a:solidFill>
                <a:effectLst/>
                <a:latin typeface="+mn-lt"/>
                <a:ea typeface="+mn-ea"/>
                <a:cs typeface="+mn-cs"/>
                <a:hlinkClick r:id="rId5"/>
              </a:rPr>
              <a:t>袁世凯</a:t>
            </a:r>
            <a:r>
              <a:rPr lang="zh-CN" altLang="en-US" sz="1200" b="0" i="0" u="none" strike="noStrike" kern="1200" dirty="0">
                <a:solidFill>
                  <a:schemeClr val="tx1"/>
                </a:solidFill>
                <a:effectLst/>
                <a:latin typeface="+mn-lt"/>
                <a:ea typeface="+mn-ea"/>
                <a:cs typeface="+mn-cs"/>
              </a:rPr>
              <a:t>手下的两员大将</a:t>
            </a:r>
            <a:r>
              <a:rPr lang="zh-CN" altLang="en-US" sz="1200" b="0" i="0" u="none" strike="noStrike" kern="1200" dirty="0">
                <a:solidFill>
                  <a:schemeClr val="tx1"/>
                </a:solidFill>
                <a:effectLst/>
                <a:latin typeface="+mn-lt"/>
                <a:ea typeface="+mn-ea"/>
                <a:cs typeface="+mn-cs"/>
                <a:hlinkClick r:id="rId6"/>
              </a:rPr>
              <a:t>段祺瑞</a:t>
            </a:r>
            <a:r>
              <a:rPr lang="zh-CN" altLang="en-US" sz="1200" b="0" i="0" u="none" strike="noStrike"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7"/>
              </a:rPr>
              <a:t>冯国璋</a:t>
            </a:r>
            <a:r>
              <a:rPr lang="zh-CN" altLang="en-US" sz="1200" b="0" i="0" u="none" strike="noStrike" kern="1200" dirty="0">
                <a:solidFill>
                  <a:schemeClr val="tx1"/>
                </a:solidFill>
                <a:effectLst/>
                <a:latin typeface="+mn-lt"/>
                <a:ea typeface="+mn-ea"/>
                <a:cs typeface="+mn-cs"/>
              </a:rPr>
              <a:t>，对帝制都抱消极态度，冯国璋甚至暗中和护国军联络。</a:t>
            </a:r>
          </a:p>
          <a:p>
            <a:r>
              <a:rPr lang="zh-CN" altLang="en-US" sz="1200" b="0" i="0" u="none" strike="noStrike" kern="1200" dirty="0">
                <a:solidFill>
                  <a:schemeClr val="tx1"/>
                </a:solidFill>
                <a:effectLst/>
                <a:latin typeface="+mn-lt"/>
                <a:ea typeface="+mn-ea"/>
                <a:cs typeface="+mn-cs"/>
              </a:rPr>
              <a:t>在这种形势下，袁世凯不得不在</a:t>
            </a:r>
            <a:r>
              <a:rPr lang="en-US" altLang="zh-CN" sz="1200" b="0" i="0" u="none" strike="noStrike" kern="1200" dirty="0">
                <a:solidFill>
                  <a:schemeClr val="tx1"/>
                </a:solidFill>
                <a:effectLst/>
                <a:latin typeface="+mn-lt"/>
                <a:ea typeface="+mn-ea"/>
                <a:cs typeface="+mn-cs"/>
              </a:rPr>
              <a:t>1916</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25</a:t>
            </a:r>
            <a:r>
              <a:rPr lang="zh-CN" altLang="en-US" sz="1200" b="0" i="0" u="none" strike="noStrike" kern="1200" dirty="0">
                <a:solidFill>
                  <a:schemeClr val="tx1"/>
                </a:solidFill>
                <a:effectLst/>
                <a:latin typeface="+mn-lt"/>
                <a:ea typeface="+mn-ea"/>
                <a:cs typeface="+mn-cs"/>
              </a:rPr>
              <a:t>日下令缓办帝制，撤销大典筹备处，</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22</a:t>
            </a:r>
            <a:r>
              <a:rPr lang="zh-CN" altLang="en-US" sz="1200" b="0" i="0" u="none" strike="noStrike" kern="1200" dirty="0">
                <a:solidFill>
                  <a:schemeClr val="tx1"/>
                </a:solidFill>
                <a:effectLst/>
                <a:latin typeface="+mn-lt"/>
                <a:ea typeface="+mn-ea"/>
                <a:cs typeface="+mn-cs"/>
              </a:rPr>
              <a:t>日又宣布取消帝制，废除“洪宪”年号，仍以“大总统”的名义发布命令。袁世凯从称帝到取消帝制，总共经历了</a:t>
            </a:r>
            <a:r>
              <a:rPr lang="en-US" altLang="zh-CN" sz="1200" b="0" i="0" u="none" strike="noStrike" kern="1200" dirty="0">
                <a:solidFill>
                  <a:schemeClr val="tx1"/>
                </a:solidFill>
                <a:effectLst/>
                <a:latin typeface="+mn-lt"/>
                <a:ea typeface="+mn-ea"/>
                <a:cs typeface="+mn-cs"/>
              </a:rPr>
              <a:t>83</a:t>
            </a:r>
            <a:r>
              <a:rPr lang="zh-CN" altLang="en-US" sz="1200" b="0" i="0" u="none" strike="noStrike" kern="1200" dirty="0">
                <a:solidFill>
                  <a:schemeClr val="tx1"/>
                </a:solidFill>
                <a:effectLst/>
                <a:latin typeface="+mn-lt"/>
                <a:ea typeface="+mn-ea"/>
                <a:cs typeface="+mn-cs"/>
              </a:rPr>
              <a:t>天。</a:t>
            </a:r>
          </a:p>
          <a:p>
            <a:r>
              <a:rPr lang="en-US" altLang="zh-CN" sz="1200" b="0" i="0" u="none" strike="noStrike" kern="1200" dirty="0">
                <a:solidFill>
                  <a:schemeClr val="tx1"/>
                </a:solidFill>
                <a:effectLst/>
                <a:latin typeface="+mn-lt"/>
                <a:ea typeface="+mn-ea"/>
                <a:cs typeface="+mn-cs"/>
              </a:rPr>
              <a:t>1916</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日，</a:t>
            </a:r>
            <a:r>
              <a:rPr lang="zh-CN" altLang="en-US" sz="1200" b="0" i="0" u="none" strike="noStrike" kern="1200" dirty="0">
                <a:solidFill>
                  <a:schemeClr val="tx1"/>
                </a:solidFill>
                <a:effectLst/>
                <a:latin typeface="+mn-lt"/>
                <a:ea typeface="+mn-ea"/>
                <a:cs typeface="+mn-cs"/>
                <a:hlinkClick r:id="rId5"/>
              </a:rPr>
              <a:t>袁世凯</a:t>
            </a:r>
            <a:r>
              <a:rPr lang="zh-CN" altLang="en-US" sz="1200" b="0" i="0" u="none" strike="noStrike" kern="1200" dirty="0">
                <a:solidFill>
                  <a:schemeClr val="tx1"/>
                </a:solidFill>
                <a:effectLst/>
                <a:latin typeface="+mn-lt"/>
                <a:ea typeface="+mn-ea"/>
                <a:cs typeface="+mn-cs"/>
              </a:rPr>
              <a:t>在万人唾骂声中狼狈地死去。</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80</a:t>
            </a:fld>
            <a:endParaRPr lang="zh-CN" altLang="en-US"/>
          </a:p>
        </p:txBody>
      </p:sp>
    </p:spTree>
    <p:extLst>
      <p:ext uri="{BB962C8B-B14F-4D97-AF65-F5344CB8AC3E}">
        <p14:creationId xmlns:p14="http://schemas.microsoft.com/office/powerpoint/2010/main" val="2183339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None/>
            </a:pPr>
            <a:r>
              <a:rPr lang="en-US" altLang="zh-CN" sz="1200" dirty="0"/>
              <a:t> “</a:t>
            </a:r>
            <a:r>
              <a:rPr lang="zh-CN" altLang="en-US" sz="1200" dirty="0"/>
              <a:t>非袁氏兵力之强，乃同党人心之涣</a:t>
            </a:r>
            <a:r>
              <a:rPr lang="en-US" altLang="zh-CN" sz="1200" dirty="0"/>
              <a:t>”——</a:t>
            </a:r>
            <a:r>
              <a:rPr lang="zh-CN" altLang="en-US" sz="1200" dirty="0"/>
              <a:t>孙中山</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84</a:t>
            </a:fld>
            <a:endParaRPr lang="zh-CN" altLang="en-US"/>
          </a:p>
        </p:txBody>
      </p:sp>
    </p:spTree>
    <p:extLst>
      <p:ext uri="{BB962C8B-B14F-4D97-AF65-F5344CB8AC3E}">
        <p14:creationId xmlns:p14="http://schemas.microsoft.com/office/powerpoint/2010/main" val="3254088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90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528195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102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68207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给</a:t>
            </a:r>
            <a:r>
              <a:rPr lang="zh-CN" altLang="en-US"/>
              <a:t>大家</a:t>
            </a:r>
            <a:r>
              <a:rPr lang="en-US" altLang="zh-CN"/>
              <a:t>钱</a:t>
            </a:r>
            <a:r>
              <a:rPr lang="zh-CN" altLang="en-US"/>
              <a:t>只是对大家来学习的一个鼓励</a:t>
            </a:r>
            <a:r>
              <a:rPr lang="en-US" altLang="zh-CN"/>
              <a:t>，我们</a:t>
            </a:r>
            <a:r>
              <a:rPr lang="zh-CN" altLang="en-US"/>
              <a:t>更希望</a:t>
            </a:r>
            <a:r>
              <a:rPr lang="en-US" altLang="zh-CN"/>
              <a:t>你通过这个课程以后更值钱</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1807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意大利背叛了大家</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106</a:t>
            </a:fld>
            <a:endParaRPr lang="zh-CN" altLang="en-US"/>
          </a:p>
        </p:txBody>
      </p:sp>
    </p:spTree>
    <p:extLst>
      <p:ext uri="{BB962C8B-B14F-4D97-AF65-F5344CB8AC3E}">
        <p14:creationId xmlns:p14="http://schemas.microsoft.com/office/powerpoint/2010/main" val="3447722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这是袁世凯在</a:t>
            </a:r>
            <a:r>
              <a:rPr kumimoji="1" lang="en-US" altLang="zh-CN" dirty="0"/>
              <a:t>《</a:t>
            </a:r>
            <a:r>
              <a:rPr kumimoji="1" lang="zh-CN" altLang="en-US" dirty="0"/>
              <a:t>二十一条</a:t>
            </a:r>
            <a:r>
              <a:rPr kumimoji="1" lang="en-US" altLang="zh-CN" dirty="0"/>
              <a:t>》</a:t>
            </a:r>
            <a:r>
              <a:rPr kumimoji="1" lang="zh-CN" altLang="en-US" dirty="0"/>
              <a:t>中签订的</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114</a:t>
            </a:fld>
            <a:endParaRPr lang="zh-CN" altLang="en-US"/>
          </a:p>
        </p:txBody>
      </p:sp>
    </p:spTree>
    <p:extLst>
      <p:ext uri="{BB962C8B-B14F-4D97-AF65-F5344CB8AC3E}">
        <p14:creationId xmlns:p14="http://schemas.microsoft.com/office/powerpoint/2010/main" val="1195345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126</a:t>
            </a:fld>
            <a:endParaRPr lang="zh-CN" altLang="en-US"/>
          </a:p>
        </p:txBody>
      </p:sp>
    </p:spTree>
    <p:extLst>
      <p:ext uri="{BB962C8B-B14F-4D97-AF65-F5344CB8AC3E}">
        <p14:creationId xmlns:p14="http://schemas.microsoft.com/office/powerpoint/2010/main" val="138325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71067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8</a:t>
            </a:fld>
            <a:endParaRPr lang="zh-CN" altLang="en-US"/>
          </a:p>
        </p:txBody>
      </p:sp>
    </p:spTree>
    <p:extLst>
      <p:ext uri="{BB962C8B-B14F-4D97-AF65-F5344CB8AC3E}">
        <p14:creationId xmlns:p14="http://schemas.microsoft.com/office/powerpoint/2010/main" val="4163726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71926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革命事业自古至今都是最危险，最艰难的行当。一个外科医生，在香港广州等地，坐诊看病会一呼百应。但是闹革命？  </a:t>
            </a:r>
          </a:p>
          <a:p>
            <a:r>
              <a:rPr lang="zh-CN" altLang="en-US" sz="1200" kern="1200" dirty="0" smtClean="0">
                <a:solidFill>
                  <a:schemeClr val="tx1"/>
                </a:solidFill>
                <a:effectLst/>
                <a:latin typeface="+mn-lt"/>
                <a:ea typeface="+mn-ea"/>
                <a:cs typeface="+mn-cs"/>
              </a:rPr>
              <a:t>“对不起，请问你是谁啊？之前革过命吗？你手底下有多少人马啊？有多少钱糟践啊？”  “啥？你都没有，立马滚粗！”  </a:t>
            </a:r>
          </a:p>
          <a:p>
            <a:r>
              <a:rPr lang="zh-CN" altLang="en-US" sz="1200" kern="1200" dirty="0" smtClean="0">
                <a:solidFill>
                  <a:schemeClr val="tx1"/>
                </a:solidFill>
                <a:effectLst/>
                <a:latin typeface="+mn-lt"/>
                <a:ea typeface="+mn-ea"/>
                <a:cs typeface="+mn-cs"/>
              </a:rPr>
              <a:t>这就像一个刚刚从医学院毕业的大学生，说要创立一个商业模式，直接把马云干翻，什么天猫、支付宝、阿里巴巴，肯定统统完蛋。  </a:t>
            </a:r>
          </a:p>
          <a:p>
            <a:r>
              <a:rPr lang="zh-CN" altLang="en-US" sz="1200" kern="1200" dirty="0" smtClean="0">
                <a:solidFill>
                  <a:schemeClr val="tx1"/>
                </a:solidFill>
                <a:effectLst/>
                <a:latin typeface="+mn-lt"/>
                <a:ea typeface="+mn-ea"/>
                <a:cs typeface="+mn-cs"/>
              </a:rPr>
              <a:t>如果身边有这么一号人，你会怎么办？“喂，</a:t>
            </a:r>
            <a:r>
              <a:rPr lang="en-US" altLang="zh-CN" sz="1200" kern="1200" dirty="0" smtClean="0">
                <a:solidFill>
                  <a:schemeClr val="tx1"/>
                </a:solidFill>
                <a:effectLst/>
                <a:latin typeface="+mn-lt"/>
                <a:ea typeface="+mn-ea"/>
                <a:cs typeface="+mn-cs"/>
              </a:rPr>
              <a:t>110</a:t>
            </a:r>
            <a:r>
              <a:rPr lang="zh-CN" altLang="en-US" sz="1200" kern="1200" dirty="0" smtClean="0">
                <a:solidFill>
                  <a:schemeClr val="tx1"/>
                </a:solidFill>
                <a:effectLst/>
                <a:latin typeface="+mn-lt"/>
                <a:ea typeface="+mn-ea"/>
                <a:cs typeface="+mn-cs"/>
              </a:rPr>
              <a:t>吗？这有个医院溜出来的神经病！”  </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15</a:t>
            </a:fld>
            <a:endParaRPr lang="zh-CN" altLang="en-US"/>
          </a:p>
        </p:txBody>
      </p:sp>
    </p:spTree>
    <p:extLst>
      <p:ext uri="{BB962C8B-B14F-4D97-AF65-F5344CB8AC3E}">
        <p14:creationId xmlns:p14="http://schemas.microsoft.com/office/powerpoint/2010/main" val="1889235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在当时看来，推翻清政府对于孙中山来说，也是老虎吃天，无从下嘴。  </a:t>
            </a:r>
          </a:p>
          <a:p>
            <a:r>
              <a:rPr lang="zh-CN" altLang="en-US" sz="1200" kern="1200" dirty="0">
                <a:solidFill>
                  <a:schemeClr val="tx1"/>
                </a:solidFill>
                <a:effectLst/>
                <a:latin typeface="+mn-lt"/>
                <a:ea typeface="+mn-ea"/>
                <a:cs typeface="+mn-cs"/>
              </a:rPr>
              <a:t>可孙中山不愧是孙中山，他总是能从庞大的事物中抽离出简单，他总是能从复杂的事物中把握关键。  </a:t>
            </a:r>
          </a:p>
          <a:p>
            <a:r>
              <a:rPr lang="zh-CN" altLang="en-US" sz="1200" b="1" kern="1200" dirty="0">
                <a:solidFill>
                  <a:schemeClr val="tx1"/>
                </a:solidFill>
                <a:effectLst/>
                <a:latin typeface="+mn-lt"/>
                <a:ea typeface="+mn-ea"/>
                <a:cs typeface="+mn-cs"/>
              </a:rPr>
              <a:t>他认为推翻清政府最为关键的，就是要有钱。</a:t>
            </a:r>
            <a:r>
              <a:rPr lang="zh-CN" altLang="en-US" sz="1200" kern="1200" dirty="0">
                <a:solidFill>
                  <a:schemeClr val="tx1"/>
                </a:solidFill>
                <a:effectLst/>
                <a:latin typeface="+mn-lt"/>
                <a:ea typeface="+mn-ea"/>
                <a:cs typeface="+mn-cs"/>
              </a:rPr>
              <a:t>因为有了钱就可以买武器，就可以招募勇士，就可以起义把清政府干翻。  可是孙中山没有钱，那就需要找到有钱人，鼓动他们掏腰包。</a:t>
            </a:r>
          </a:p>
          <a:p>
            <a:r>
              <a:rPr lang="zh-CN" altLang="en-US" sz="1200" b="1" kern="1200" dirty="0">
                <a:solidFill>
                  <a:schemeClr val="tx1"/>
                </a:solidFill>
                <a:effectLst/>
                <a:latin typeface="+mn-lt"/>
                <a:ea typeface="+mn-ea"/>
                <a:cs typeface="+mn-cs"/>
              </a:rPr>
              <a:t>孙中山革命事业的第一步：来到大哥孙眉的地盘，美国檀香山。  </a:t>
            </a:r>
            <a:r>
              <a:rPr lang="zh-CN" altLang="en-US" sz="1200" kern="1200" dirty="0">
                <a:solidFill>
                  <a:schemeClr val="tx1"/>
                </a:solidFill>
                <a:effectLst/>
                <a:latin typeface="+mn-lt"/>
                <a:ea typeface="+mn-ea"/>
                <a:cs typeface="+mn-cs"/>
              </a:rPr>
              <a:t>不得不说孙中山这个选择很是英明，孙眉是檀香山的大富商，人脉强大。檀香山的华侨在美国多年，民主、自由的思想就像随风潜入夜的春雨，洗刷了他们的心灵。  可是，效果并不好。  吹吹牛，吃吃饭，没问题，大家一听提着脑袋干革命，就如鸟兽散了。</a:t>
            </a:r>
          </a:p>
          <a:p>
            <a:r>
              <a:rPr lang="zh-CN" altLang="en-US" sz="1200" kern="1200" dirty="0">
                <a:solidFill>
                  <a:schemeClr val="tx1"/>
                </a:solidFill>
                <a:effectLst/>
                <a:latin typeface="+mn-lt"/>
                <a:ea typeface="+mn-ea"/>
                <a:cs typeface="+mn-cs"/>
              </a:rPr>
              <a:t>孙中山不辞辛苦四处奔走，见人就宣传革命思想，最后成立兴中会的时候也没多少人，参与的人也基本是华侨里面混的比较惨的，没有多少家产。</a:t>
            </a:r>
          </a:p>
          <a:p>
            <a:r>
              <a:rPr lang="zh-CN" altLang="en-US" sz="1200" kern="1200" dirty="0">
                <a:solidFill>
                  <a:schemeClr val="tx1"/>
                </a:solidFill>
                <a:effectLst/>
                <a:latin typeface="+mn-lt"/>
                <a:ea typeface="+mn-ea"/>
                <a:cs typeface="+mn-cs"/>
              </a:rPr>
              <a:t>只有两个例外，一个叫邓荫南，一个叫孙眉。  不得不赞孙中山有个好大哥，无论干什么，孙眉都全力支持，哪怕变卖家产，也支持革命，最后把檀香山的基业全部变卖，隐居香港也在所不惜。</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16</a:t>
            </a:fld>
            <a:endParaRPr lang="zh-CN" altLang="en-US"/>
          </a:p>
        </p:txBody>
      </p:sp>
    </p:spTree>
    <p:extLst>
      <p:ext uri="{BB962C8B-B14F-4D97-AF65-F5344CB8AC3E}">
        <p14:creationId xmlns:p14="http://schemas.microsoft.com/office/powerpoint/2010/main" val="188583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7407"/>
          <a:stretch>
            <a:fillRect/>
          </a:stretch>
        </p:blipFill>
        <p:spPr>
          <a:xfrm>
            <a:off x="0" y="-1"/>
            <a:ext cx="12192000" cy="6858001"/>
          </a:xfrm>
          <a:prstGeom prst="rect">
            <a:avLst/>
          </a:prstGeom>
        </p:spPr>
      </p:pic>
      <p:sp>
        <p:nvSpPr>
          <p:cNvPr id="4" name="矩形 3"/>
          <p:cNvSpPr/>
          <p:nvPr userDrawn="1"/>
        </p:nvSpPr>
        <p:spPr>
          <a:xfrm>
            <a:off x="0" y="-1"/>
            <a:ext cx="12192000" cy="685800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2018/11/15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7407"/>
          <a:stretch>
            <a:fillRect/>
          </a:stretch>
        </p:blipFill>
        <p:spPr>
          <a:xfrm>
            <a:off x="0" y="-1"/>
            <a:ext cx="12192000" cy="6858001"/>
          </a:xfrm>
          <a:prstGeom prst="rect">
            <a:avLst/>
          </a:prstGeom>
        </p:spPr>
      </p:pic>
      <p:sp>
        <p:nvSpPr>
          <p:cNvPr id="4" name="矩形 3"/>
          <p:cNvSpPr/>
          <p:nvPr userDrawn="1"/>
        </p:nvSpPr>
        <p:spPr>
          <a:xfrm>
            <a:off x="0" y="-1"/>
            <a:ext cx="12192000" cy="685800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2018/11/15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854199"/>
            <a:ext cx="9144000" cy="1655764"/>
          </a:xfrm>
          <a:prstGeom prst="rect">
            <a:avLst/>
          </a:prstGeom>
        </p:spPr>
        <p:txBody>
          <a:bodyPr anchor="b"/>
          <a:lstStyle>
            <a:lvl1pPr algn="ctr">
              <a:defRPr sz="7200"/>
            </a:lvl1pPr>
          </a:lstStyle>
          <a:p>
            <a:r>
              <a:t>标题文本</a:t>
            </a:r>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1800"/>
            </a:lvl1pPr>
            <a:lvl2pPr marL="0" indent="457200" algn="ctr">
              <a:buSzTx/>
              <a:buFontTx/>
              <a:buNone/>
              <a:defRPr sz="1800"/>
            </a:lvl2pPr>
            <a:lvl3pPr marL="0" indent="914400" algn="ctr">
              <a:buSzTx/>
              <a:buFontTx/>
              <a:buNone/>
              <a:defRPr sz="1800"/>
            </a:lvl3pPr>
            <a:lvl4pPr marL="0" indent="1371600" algn="ctr">
              <a:buSzTx/>
              <a:buFontTx/>
              <a:buNone/>
              <a:defRPr sz="1800"/>
            </a:lvl4pPr>
            <a:lvl5pPr marL="0" indent="1828800" algn="ctr">
              <a:buSzTx/>
              <a:buFontTx/>
              <a:buNone/>
              <a:defRPr sz="18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7336689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标题幻灯片 0">
    <p:bg>
      <p:bgPr>
        <a:solidFill>
          <a:srgbClr val="000000"/>
        </a:solidFill>
        <a:effectLst/>
      </p:bgPr>
    </p:bg>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1524000" y="1854199"/>
            <a:ext cx="9144000" cy="1655764"/>
          </a:xfrm>
          <a:prstGeom prst="rect">
            <a:avLst/>
          </a:prstGeom>
        </p:spPr>
        <p:txBody>
          <a:bodyPr anchor="b"/>
          <a:lstStyle>
            <a:lvl1pPr algn="ctr">
              <a:defRPr sz="7200"/>
            </a:lvl1pPr>
          </a:lstStyle>
          <a:p>
            <a:r>
              <a:t>标题文本</a:t>
            </a:r>
          </a:p>
        </p:txBody>
      </p:sp>
      <p:sp>
        <p:nvSpPr>
          <p:cNvPr id="21"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1800"/>
            </a:lvl1pPr>
            <a:lvl2pPr marL="0" indent="457200" algn="ctr">
              <a:buSzTx/>
              <a:buFontTx/>
              <a:buNone/>
              <a:defRPr sz="1800"/>
            </a:lvl2pPr>
            <a:lvl3pPr marL="0" indent="914400" algn="ctr">
              <a:buSzTx/>
              <a:buFontTx/>
              <a:buNone/>
              <a:defRPr sz="1800"/>
            </a:lvl3pPr>
            <a:lvl4pPr marL="0" indent="1371600" algn="ctr">
              <a:buSzTx/>
              <a:buFontTx/>
              <a:buNone/>
              <a:defRPr sz="1800"/>
            </a:lvl4pPr>
            <a:lvl5pPr marL="0" indent="1828800" algn="ctr">
              <a:buSzTx/>
              <a:buFontTx/>
              <a:buNone/>
              <a:defRPr sz="1800"/>
            </a:lvl5p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4253086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p>
            <a:r>
              <a:t>标题文本</a:t>
            </a:r>
          </a:p>
        </p:txBody>
      </p:sp>
      <p:sp>
        <p:nvSpPr>
          <p:cNvPr id="30"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7677364"/>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8200" y="2187443"/>
            <a:ext cx="10515600" cy="2483115"/>
          </a:xfrm>
          <a:prstGeom prst="rect">
            <a:avLst/>
          </a:prstGeom>
        </p:spPr>
        <p:txBody>
          <a:bodyPr/>
          <a:lstStyle>
            <a:lvl1pPr algn="ctr">
              <a:defRPr sz="6000"/>
            </a:lvl1pPr>
          </a:lstStyle>
          <a:p>
            <a:r>
              <a:t>标题文本</a:t>
            </a: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5492276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6" name="标题文本"/>
          <p:cNvSpPr txBox="1">
            <a:spLocks noGrp="1"/>
          </p:cNvSpPr>
          <p:nvPr>
            <p:ph type="title"/>
          </p:nvPr>
        </p:nvSpPr>
        <p:spPr>
          <a:prstGeom prst="rect">
            <a:avLst/>
          </a:prstGeom>
        </p:spPr>
        <p:txBody>
          <a:bodyPr/>
          <a:lstStyle/>
          <a:p>
            <a:r>
              <a:t>标题文本</a:t>
            </a:r>
          </a:p>
        </p:txBody>
      </p:sp>
      <p:sp>
        <p:nvSpPr>
          <p:cNvPr id="47"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115713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5"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56" name="正文级别 1…"/>
          <p:cNvSpPr txBox="1">
            <a:spLocks noGrp="1"/>
          </p:cNvSpPr>
          <p:nvPr>
            <p:ph type="body" sz="quarter" idx="1"/>
          </p:nvPr>
        </p:nvSpPr>
        <p:spPr>
          <a:xfrm>
            <a:off x="839787" y="1744960"/>
            <a:ext cx="5157789" cy="823913"/>
          </a:xfrm>
          <a:prstGeom prst="rect">
            <a:avLst/>
          </a:prstGeom>
        </p:spPr>
        <p:txBody>
          <a:bodyPr anchor="b"/>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正文级别 1</a:t>
            </a:r>
          </a:p>
          <a:p>
            <a:pPr lvl="1"/>
            <a:r>
              <a:t>正文级别 2</a:t>
            </a:r>
          </a:p>
          <a:p>
            <a:pPr lvl="2"/>
            <a:r>
              <a:t>正文级别 3</a:t>
            </a:r>
          </a:p>
          <a:p>
            <a:pPr lvl="3"/>
            <a:r>
              <a:t>正文级别 4</a:t>
            </a:r>
          </a:p>
          <a:p>
            <a:pPr lvl="4"/>
            <a:r>
              <a:t>正文级别 5</a:t>
            </a:r>
          </a:p>
        </p:txBody>
      </p:sp>
      <p:sp>
        <p:nvSpPr>
          <p:cNvPr id="57" name="文本占位符 4"/>
          <p:cNvSpPr>
            <a:spLocks noGrp="1"/>
          </p:cNvSpPr>
          <p:nvPr>
            <p:ph type="body" sz="quarter" idx="13"/>
          </p:nvPr>
        </p:nvSpPr>
        <p:spPr>
          <a:xfrm>
            <a:off x="6172200" y="1744960"/>
            <a:ext cx="5183188" cy="823913"/>
          </a:xfrm>
          <a:prstGeom prst="rect">
            <a:avLst/>
          </a:prstGeom>
        </p:spPr>
        <p:txBody>
          <a:bodyPr anchor="b"/>
          <a:lstStyle/>
          <a:p>
            <a:pPr marL="0" indent="0">
              <a:buSzTx/>
              <a:buFontTx/>
              <a:buNone/>
            </a:pPr>
            <a:endParaRP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586945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5" name="标题文本"/>
          <p:cNvSpPr txBox="1">
            <a:spLocks noGrp="1"/>
          </p:cNvSpPr>
          <p:nvPr>
            <p:ph type="title"/>
          </p:nvPr>
        </p:nvSpPr>
        <p:spPr>
          <a:xfrm>
            <a:off x="3238500" y="2159000"/>
            <a:ext cx="5715000" cy="1382451"/>
          </a:xfrm>
          <a:prstGeom prst="rect">
            <a:avLst/>
          </a:prstGeom>
        </p:spPr>
        <p:txBody>
          <a:bodyPr anchor="b"/>
          <a:lstStyle>
            <a:lvl1pPr algn="ctr">
              <a:defRPr sz="8000"/>
            </a:lvl1pPr>
          </a:lstStyle>
          <a:p>
            <a:r>
              <a:t>标题文本</a:t>
            </a:r>
          </a:p>
        </p:txBody>
      </p:sp>
      <p:sp>
        <p:nvSpPr>
          <p:cNvPr id="66" name="正文级别 1…"/>
          <p:cNvSpPr txBox="1">
            <a:spLocks noGrp="1"/>
          </p:cNvSpPr>
          <p:nvPr>
            <p:ph type="body" sz="quarter" idx="1"/>
          </p:nvPr>
        </p:nvSpPr>
        <p:spPr>
          <a:xfrm>
            <a:off x="3238500" y="3733200"/>
            <a:ext cx="5715000" cy="1185938"/>
          </a:xfrm>
          <a:prstGeom prst="rect">
            <a:avLst/>
          </a:prstGeom>
        </p:spPr>
        <p:txBody>
          <a:bodyPr/>
          <a:lstStyle>
            <a:lvl1pPr marL="0" indent="0" algn="ctr">
              <a:buSzTx/>
              <a:buFontTx/>
              <a:buNone/>
              <a:defRPr sz="3200"/>
            </a:lvl1pPr>
            <a:lvl2pPr marL="822960" indent="-365760" algn="ctr">
              <a:buFontTx/>
              <a:defRPr sz="3200"/>
            </a:lvl2pPr>
            <a:lvl3pPr marL="1320800" indent="-406400" algn="ctr">
              <a:buFontTx/>
              <a:defRPr sz="3200"/>
            </a:lvl3pPr>
            <a:lvl4pPr marL="1778000" indent="-406400" algn="ctr">
              <a:buFontTx/>
              <a:defRPr sz="3200"/>
            </a:lvl4pPr>
            <a:lvl5pPr marL="2235200" indent="-406400" algn="ctr">
              <a:buFontTx/>
              <a:defRPr sz="3200"/>
            </a:lvl5pPr>
          </a:lstStyle>
          <a:p>
            <a:r>
              <a:t>正文级别 1</a:t>
            </a:r>
          </a:p>
          <a:p>
            <a:pPr lvl="1"/>
            <a:r>
              <a:t>正文级别 2</a:t>
            </a:r>
          </a:p>
          <a:p>
            <a:pPr lvl="2"/>
            <a:r>
              <a:t>正文级别 3</a:t>
            </a:r>
          </a:p>
          <a:p>
            <a:pPr lvl="3"/>
            <a:r>
              <a:t>正文级别 4</a:t>
            </a:r>
          </a:p>
          <a:p>
            <a:pPr lvl="4"/>
            <a:r>
              <a:t>正文级别 5</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173285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3489642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8200" y="713673"/>
            <a:ext cx="4681655" cy="1428161"/>
          </a:xfrm>
          <a:prstGeom prst="rect">
            <a:avLst/>
          </a:prstGeom>
        </p:spPr>
        <p:txBody>
          <a:bodyPr anchor="t"/>
          <a:lstStyle>
            <a:lvl1pPr>
              <a:defRPr sz="3600"/>
            </a:lvl1pPr>
          </a:lstStyle>
          <a:p>
            <a:r>
              <a:t>标题文本</a:t>
            </a:r>
          </a:p>
        </p:txBody>
      </p:sp>
      <p:sp>
        <p:nvSpPr>
          <p:cNvPr id="82" name="图片占位符 2"/>
          <p:cNvSpPr>
            <a:spLocks noGrp="1"/>
          </p:cNvSpPr>
          <p:nvPr>
            <p:ph type="pic" sz="half" idx="13"/>
          </p:nvPr>
        </p:nvSpPr>
        <p:spPr>
          <a:xfrm>
            <a:off x="5642516" y="713673"/>
            <a:ext cx="5711883" cy="5403601"/>
          </a:xfrm>
          <a:prstGeom prst="rect">
            <a:avLst/>
          </a:prstGeom>
        </p:spPr>
        <p:txBody>
          <a:bodyPr lIns="91439" rIns="91439">
            <a:noAutofit/>
          </a:bodyPr>
          <a:lstStyle/>
          <a:p>
            <a:endParaRPr/>
          </a:p>
        </p:txBody>
      </p:sp>
      <p:sp>
        <p:nvSpPr>
          <p:cNvPr id="83" name="正文级别 1…"/>
          <p:cNvSpPr txBox="1">
            <a:spLocks noGrp="1"/>
          </p:cNvSpPr>
          <p:nvPr>
            <p:ph type="body" sz="half" idx="1"/>
          </p:nvPr>
        </p:nvSpPr>
        <p:spPr>
          <a:xfrm>
            <a:off x="838200" y="2313872"/>
            <a:ext cx="4681655" cy="3811589"/>
          </a:xfrm>
          <a:prstGeom prst="rect">
            <a:avLst/>
          </a:prstGeom>
        </p:spPr>
        <p:txBody>
          <a:bodyPr/>
          <a:lstStyle>
            <a:lvl1pPr marL="0" indent="0">
              <a:buSzTx/>
              <a:buFontTx/>
              <a:buNone/>
              <a:defRPr sz="1800"/>
            </a:lvl1pPr>
            <a:lvl2pPr marL="0" indent="457200">
              <a:buSzTx/>
              <a:buFontTx/>
              <a:buNone/>
              <a:defRPr sz="1800"/>
            </a:lvl2pPr>
            <a:lvl3pPr marL="0" indent="914400">
              <a:buSzTx/>
              <a:buFontTx/>
              <a:buNone/>
              <a:defRPr sz="1800"/>
            </a:lvl3pPr>
            <a:lvl4pPr marL="0" indent="1371600">
              <a:buSzTx/>
              <a:buFontTx/>
              <a:buNone/>
              <a:defRPr sz="1800"/>
            </a:lvl4pPr>
            <a:lvl5pPr marL="0" indent="1828800">
              <a:buSzTx/>
              <a:buFontTx/>
              <a:buNone/>
              <a:defRPr sz="1800"/>
            </a:lvl5pPr>
          </a:lstStyle>
          <a:p>
            <a:r>
              <a:t>正文级别 1</a:t>
            </a:r>
          </a:p>
          <a:p>
            <a:pPr lvl="1"/>
            <a:r>
              <a:t>正文级别 2</a:t>
            </a:r>
          </a:p>
          <a:p>
            <a:pPr lvl="2"/>
            <a:r>
              <a:t>正文级别 3</a:t>
            </a:r>
          </a:p>
          <a:p>
            <a:pPr lvl="3"/>
            <a:r>
              <a:t>正文级别 4</a:t>
            </a:r>
          </a:p>
          <a:p>
            <a:pPr lvl="4"/>
            <a:r>
              <a:t>正文级别 5</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627163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10444898" y="365125"/>
            <a:ext cx="908902" cy="5811838"/>
          </a:xfrm>
          <a:prstGeom prst="rect">
            <a:avLst/>
          </a:prstGeom>
        </p:spPr>
        <p:txBody>
          <a:bodyPr/>
          <a:lstStyle/>
          <a:p>
            <a:r>
              <a:t>标题文本</a:t>
            </a:r>
          </a:p>
        </p:txBody>
      </p:sp>
      <p:sp>
        <p:nvSpPr>
          <p:cNvPr id="92" name="正文级别 1…"/>
          <p:cNvSpPr txBox="1">
            <a:spLocks noGrp="1"/>
          </p:cNvSpPr>
          <p:nvPr>
            <p:ph type="body" idx="1"/>
          </p:nvPr>
        </p:nvSpPr>
        <p:spPr>
          <a:xfrm>
            <a:off x="838199" y="365125"/>
            <a:ext cx="9446443"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351745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100" name="正文级别 1…"/>
          <p:cNvSpPr txBox="1">
            <a:spLocks noGrp="1"/>
          </p:cNvSpPr>
          <p:nvPr>
            <p:ph type="body" idx="1"/>
          </p:nvPr>
        </p:nvSpPr>
        <p:spPr>
          <a:xfrm>
            <a:off x="838200" y="551542"/>
            <a:ext cx="10515600" cy="5558973"/>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84295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2_自定义版式">
    <p:spTree>
      <p:nvGrpSpPr>
        <p:cNvPr id="1" name=""/>
        <p:cNvGrpSpPr/>
        <p:nvPr/>
      </p:nvGrpSpPr>
      <p:grpSpPr>
        <a:xfrm>
          <a:off x="0" y="0"/>
          <a:ext cx="0" cy="0"/>
          <a:chOff x="0" y="0"/>
          <a:chExt cx="0" cy="0"/>
        </a:xfrm>
      </p:grpSpPr>
      <p:pic>
        <p:nvPicPr>
          <p:cNvPr id="108" name="图片 2" descr="图片 2"/>
          <p:cNvPicPr>
            <a:picLocks noChangeAspect="1"/>
          </p:cNvPicPr>
          <p:nvPr/>
        </p:nvPicPr>
        <p:blipFill>
          <a:blip r:embed="rId2">
            <a:extLst/>
          </a:blip>
          <a:srcRect r="7406"/>
          <a:stretch>
            <a:fillRect/>
          </a:stretch>
        </p:blipFill>
        <p:spPr>
          <a:xfrm>
            <a:off x="0" y="-2"/>
            <a:ext cx="12192001" cy="6858002"/>
          </a:xfrm>
          <a:prstGeom prst="rect">
            <a:avLst/>
          </a:prstGeom>
          <a:ln w="12700">
            <a:miter lim="400000"/>
          </a:ln>
        </p:spPr>
      </p:pic>
      <p:sp>
        <p:nvSpPr>
          <p:cNvPr id="109" name="矩形 3"/>
          <p:cNvSpPr/>
          <p:nvPr/>
        </p:nvSpPr>
        <p:spPr>
          <a:xfrm>
            <a:off x="0" y="-1"/>
            <a:ext cx="12192000" cy="6858001"/>
          </a:xfrm>
          <a:prstGeom prst="rect">
            <a:avLst/>
          </a:prstGeom>
          <a:solidFill>
            <a:srgbClr val="000000">
              <a:alpha val="85000"/>
            </a:srgbClr>
          </a:solidFill>
          <a:ln w="12700">
            <a:miter lim="400000"/>
          </a:ln>
        </p:spPr>
        <p:txBody>
          <a:bodyPr lIns="45719" rIns="45719" anchor="ctr"/>
          <a:lstStyle/>
          <a:p>
            <a:pPr algn="ctr">
              <a:defRPr>
                <a:solidFill>
                  <a:srgbClr val="FFFFFF"/>
                </a:solidFill>
              </a:defRPr>
            </a:pPr>
            <a:endParaRPr/>
          </a:p>
        </p:txBody>
      </p:sp>
      <p:sp>
        <p:nvSpPr>
          <p:cNvPr id="110" name="幻灯片编号"/>
          <p:cNvSpPr txBox="1">
            <a:spLocks noGrp="1"/>
          </p:cNvSpPr>
          <p:nvPr>
            <p:ph type="sldNum" sz="quarter" idx="2"/>
          </p:nvPr>
        </p:nvSpPr>
        <p:spPr>
          <a:xfrm>
            <a:off x="73152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040543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
        <p:nvSpPr>
          <p:cNvPr id="117" name="标题文本"/>
          <p:cNvSpPr txBox="1">
            <a:spLocks noGrp="1"/>
          </p:cNvSpPr>
          <p:nvPr>
            <p:ph type="title"/>
          </p:nvPr>
        </p:nvSpPr>
        <p:spPr>
          <a:xfrm>
            <a:off x="1524000" y="1854199"/>
            <a:ext cx="9144000" cy="1655764"/>
          </a:xfrm>
          <a:prstGeom prst="rect">
            <a:avLst/>
          </a:prstGeom>
        </p:spPr>
        <p:txBody>
          <a:bodyPr anchor="b"/>
          <a:lstStyle>
            <a:lvl1pPr algn="ctr">
              <a:defRPr sz="7200">
                <a:latin typeface="Arial"/>
                <a:ea typeface="Arial"/>
                <a:cs typeface="Arial"/>
                <a:sym typeface="Arial"/>
              </a:defRPr>
            </a:lvl1pPr>
          </a:lstStyle>
          <a:p>
            <a:r>
              <a:t>标题文本</a:t>
            </a:r>
          </a:p>
        </p:txBody>
      </p:sp>
      <p:sp>
        <p:nvSpPr>
          <p:cNvPr id="118"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1800">
                <a:latin typeface="Arial"/>
                <a:ea typeface="Arial"/>
                <a:cs typeface="Arial"/>
                <a:sym typeface="Arial"/>
              </a:defRPr>
            </a:lvl1pPr>
            <a:lvl2pPr marL="0" indent="457200" algn="ctr">
              <a:buSzTx/>
              <a:buFontTx/>
              <a:buNone/>
              <a:defRPr sz="1800">
                <a:latin typeface="Arial"/>
                <a:ea typeface="Arial"/>
                <a:cs typeface="Arial"/>
                <a:sym typeface="Arial"/>
              </a:defRPr>
            </a:lvl2pPr>
            <a:lvl3pPr marL="0" indent="914400" algn="ctr">
              <a:buSzTx/>
              <a:buFontTx/>
              <a:buNone/>
              <a:defRPr sz="1800">
                <a:latin typeface="Arial"/>
                <a:ea typeface="Arial"/>
                <a:cs typeface="Arial"/>
                <a:sym typeface="Arial"/>
              </a:defRPr>
            </a:lvl3pPr>
            <a:lvl4pPr marL="0" indent="1371600" algn="ctr">
              <a:buSzTx/>
              <a:buFontTx/>
              <a:buNone/>
              <a:defRPr sz="1800">
                <a:latin typeface="Arial"/>
                <a:ea typeface="Arial"/>
                <a:cs typeface="Arial"/>
                <a:sym typeface="Arial"/>
              </a:defRPr>
            </a:lvl4pPr>
            <a:lvl5pPr marL="0" indent="1828800" algn="ctr">
              <a:buSzTx/>
              <a:buFontTx/>
              <a:buNone/>
              <a:defRPr sz="18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19"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259066466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1_标题幻灯片 0">
    <p:spTree>
      <p:nvGrpSpPr>
        <p:cNvPr id="1" name=""/>
        <p:cNvGrpSpPr/>
        <p:nvPr/>
      </p:nvGrpSpPr>
      <p:grpSpPr>
        <a:xfrm>
          <a:off x="0" y="0"/>
          <a:ext cx="0" cy="0"/>
          <a:chOff x="0" y="0"/>
          <a:chExt cx="0" cy="0"/>
        </a:xfrm>
      </p:grpSpPr>
      <p:sp>
        <p:nvSpPr>
          <p:cNvPr id="126" name="标题文本"/>
          <p:cNvSpPr txBox="1">
            <a:spLocks noGrp="1"/>
          </p:cNvSpPr>
          <p:nvPr>
            <p:ph type="title"/>
          </p:nvPr>
        </p:nvSpPr>
        <p:spPr>
          <a:xfrm>
            <a:off x="1524000" y="1854199"/>
            <a:ext cx="9144000" cy="1655764"/>
          </a:xfrm>
          <a:prstGeom prst="rect">
            <a:avLst/>
          </a:prstGeom>
        </p:spPr>
        <p:txBody>
          <a:bodyPr anchor="b"/>
          <a:lstStyle>
            <a:lvl1pPr algn="ctr">
              <a:defRPr sz="7200">
                <a:latin typeface="Arial"/>
                <a:ea typeface="Arial"/>
                <a:cs typeface="Arial"/>
                <a:sym typeface="Arial"/>
              </a:defRPr>
            </a:lvl1pPr>
          </a:lstStyle>
          <a:p>
            <a:r>
              <a:t>标题文本</a:t>
            </a:r>
          </a:p>
        </p:txBody>
      </p:sp>
      <p:sp>
        <p:nvSpPr>
          <p:cNvPr id="127"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1800">
                <a:latin typeface="Arial"/>
                <a:ea typeface="Arial"/>
                <a:cs typeface="Arial"/>
                <a:sym typeface="Arial"/>
              </a:defRPr>
            </a:lvl1pPr>
            <a:lvl2pPr marL="0" indent="457200" algn="ctr">
              <a:buSzTx/>
              <a:buFontTx/>
              <a:buNone/>
              <a:defRPr sz="1800">
                <a:latin typeface="Arial"/>
                <a:ea typeface="Arial"/>
                <a:cs typeface="Arial"/>
                <a:sym typeface="Arial"/>
              </a:defRPr>
            </a:lvl2pPr>
            <a:lvl3pPr marL="0" indent="914400" algn="ctr">
              <a:buSzTx/>
              <a:buFontTx/>
              <a:buNone/>
              <a:defRPr sz="1800">
                <a:latin typeface="Arial"/>
                <a:ea typeface="Arial"/>
                <a:cs typeface="Arial"/>
                <a:sym typeface="Arial"/>
              </a:defRPr>
            </a:lvl3pPr>
            <a:lvl4pPr marL="0" indent="1371600" algn="ctr">
              <a:buSzTx/>
              <a:buFontTx/>
              <a:buNone/>
              <a:defRPr sz="1800">
                <a:latin typeface="Arial"/>
                <a:ea typeface="Arial"/>
                <a:cs typeface="Arial"/>
                <a:sym typeface="Arial"/>
              </a:defRPr>
            </a:lvl4pPr>
            <a:lvl5pPr marL="0" indent="1828800" algn="ctr">
              <a:buSzTx/>
              <a:buFontTx/>
              <a:buNone/>
              <a:defRPr sz="18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28"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69052670"/>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
        <p:nvSpPr>
          <p:cNvPr id="135" name="标题文本"/>
          <p:cNvSpPr txBox="1">
            <a:spLocks noGrp="1"/>
          </p:cNvSpPr>
          <p:nvPr>
            <p:ph type="title"/>
          </p:nvPr>
        </p:nvSpPr>
        <p:spPr>
          <a:prstGeom prst="rect">
            <a:avLst/>
          </a:prstGeom>
        </p:spPr>
        <p:txBody>
          <a:bodyPr/>
          <a:lstStyle>
            <a:lvl1pPr>
              <a:defRPr>
                <a:latin typeface="Arial"/>
                <a:ea typeface="Arial"/>
                <a:cs typeface="Arial"/>
                <a:sym typeface="Arial"/>
              </a:defRPr>
            </a:lvl1pPr>
          </a:lstStyle>
          <a:p>
            <a:r>
              <a:t>标题文本</a:t>
            </a:r>
          </a:p>
        </p:txBody>
      </p:sp>
      <p:sp>
        <p:nvSpPr>
          <p:cNvPr id="136" name="正文级别 1…"/>
          <p:cNvSpPr txBox="1">
            <a:spLocks noGrp="1"/>
          </p:cNvSpPr>
          <p:nvPr>
            <p:ph type="body" idx="1"/>
          </p:nvPr>
        </p:nvSpPr>
        <p:spPr>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37"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28467537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1_节标题">
    <p:spTree>
      <p:nvGrpSpPr>
        <p:cNvPr id="1" name=""/>
        <p:cNvGrpSpPr/>
        <p:nvPr/>
      </p:nvGrpSpPr>
      <p:grpSpPr>
        <a:xfrm>
          <a:off x="0" y="0"/>
          <a:ext cx="0" cy="0"/>
          <a:chOff x="0" y="0"/>
          <a:chExt cx="0" cy="0"/>
        </a:xfrm>
      </p:grpSpPr>
      <p:sp>
        <p:nvSpPr>
          <p:cNvPr id="144" name="标题文本"/>
          <p:cNvSpPr txBox="1">
            <a:spLocks noGrp="1"/>
          </p:cNvSpPr>
          <p:nvPr>
            <p:ph type="title"/>
          </p:nvPr>
        </p:nvSpPr>
        <p:spPr>
          <a:xfrm>
            <a:off x="838200" y="2187443"/>
            <a:ext cx="10515600" cy="2483115"/>
          </a:xfrm>
          <a:prstGeom prst="rect">
            <a:avLst/>
          </a:prstGeom>
        </p:spPr>
        <p:txBody>
          <a:bodyPr/>
          <a:lstStyle>
            <a:lvl1pPr algn="ctr">
              <a:defRPr sz="6000">
                <a:latin typeface="Arial"/>
                <a:ea typeface="Arial"/>
                <a:cs typeface="Arial"/>
                <a:sym typeface="Arial"/>
              </a:defRPr>
            </a:lvl1pPr>
          </a:lstStyle>
          <a:p>
            <a:r>
              <a:t>标题文本</a:t>
            </a:r>
          </a:p>
        </p:txBody>
      </p:sp>
      <p:sp>
        <p:nvSpPr>
          <p:cNvPr id="145"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6729043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1_两栏内容">
    <p:spTree>
      <p:nvGrpSpPr>
        <p:cNvPr id="1" name=""/>
        <p:cNvGrpSpPr/>
        <p:nvPr/>
      </p:nvGrpSpPr>
      <p:grpSpPr>
        <a:xfrm>
          <a:off x="0" y="0"/>
          <a:ext cx="0" cy="0"/>
          <a:chOff x="0" y="0"/>
          <a:chExt cx="0" cy="0"/>
        </a:xfrm>
      </p:grpSpPr>
      <p:sp>
        <p:nvSpPr>
          <p:cNvPr id="152" name="标题文本"/>
          <p:cNvSpPr txBox="1">
            <a:spLocks noGrp="1"/>
          </p:cNvSpPr>
          <p:nvPr>
            <p:ph type="title"/>
          </p:nvPr>
        </p:nvSpPr>
        <p:spPr>
          <a:prstGeom prst="rect">
            <a:avLst/>
          </a:prstGeom>
        </p:spPr>
        <p:txBody>
          <a:bodyPr/>
          <a:lstStyle>
            <a:lvl1pPr>
              <a:defRPr>
                <a:latin typeface="Arial"/>
                <a:ea typeface="Arial"/>
                <a:cs typeface="Arial"/>
                <a:sym typeface="Arial"/>
              </a:defRPr>
            </a:lvl1pPr>
          </a:lstStyle>
          <a:p>
            <a:r>
              <a:t>标题文本</a:t>
            </a:r>
          </a:p>
        </p:txBody>
      </p:sp>
      <p:sp>
        <p:nvSpPr>
          <p:cNvPr id="153" name="正文级别 1…"/>
          <p:cNvSpPr txBox="1">
            <a:spLocks noGrp="1"/>
          </p:cNvSpPr>
          <p:nvPr>
            <p:ph type="body" sz="half" idx="1"/>
          </p:nvPr>
        </p:nvSpPr>
        <p:spPr>
          <a:xfrm>
            <a:off x="838200" y="1825625"/>
            <a:ext cx="5181600" cy="4351338"/>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54"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367206968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1_比较">
    <p:spTree>
      <p:nvGrpSpPr>
        <p:cNvPr id="1" name=""/>
        <p:cNvGrpSpPr/>
        <p:nvPr/>
      </p:nvGrpSpPr>
      <p:grpSpPr>
        <a:xfrm>
          <a:off x="0" y="0"/>
          <a:ext cx="0" cy="0"/>
          <a:chOff x="0" y="0"/>
          <a:chExt cx="0" cy="0"/>
        </a:xfrm>
      </p:grpSpPr>
      <p:sp>
        <p:nvSpPr>
          <p:cNvPr id="161" name="标题文本"/>
          <p:cNvSpPr txBox="1">
            <a:spLocks noGrp="1"/>
          </p:cNvSpPr>
          <p:nvPr>
            <p:ph type="title"/>
          </p:nvPr>
        </p:nvSpPr>
        <p:spPr>
          <a:xfrm>
            <a:off x="839787" y="365125"/>
            <a:ext cx="10515601" cy="1325563"/>
          </a:xfrm>
          <a:prstGeom prst="rect">
            <a:avLst/>
          </a:prstGeom>
        </p:spPr>
        <p:txBody>
          <a:bodyPr/>
          <a:lstStyle>
            <a:lvl1pPr>
              <a:defRPr>
                <a:latin typeface="Arial"/>
                <a:ea typeface="Arial"/>
                <a:cs typeface="Arial"/>
                <a:sym typeface="Arial"/>
              </a:defRPr>
            </a:lvl1pPr>
          </a:lstStyle>
          <a:p>
            <a:r>
              <a:t>标题文本</a:t>
            </a:r>
          </a:p>
        </p:txBody>
      </p:sp>
      <p:sp>
        <p:nvSpPr>
          <p:cNvPr id="162" name="正文级别 1…"/>
          <p:cNvSpPr txBox="1">
            <a:spLocks noGrp="1"/>
          </p:cNvSpPr>
          <p:nvPr>
            <p:ph type="body" sz="quarter" idx="1"/>
          </p:nvPr>
        </p:nvSpPr>
        <p:spPr>
          <a:xfrm>
            <a:off x="839787" y="1744960"/>
            <a:ext cx="5157789" cy="823913"/>
          </a:xfrm>
          <a:prstGeom prst="rect">
            <a:avLst/>
          </a:prstGeom>
        </p:spPr>
        <p:txBody>
          <a:bodyPr anchor="b"/>
          <a:lstStyle>
            <a:lvl1pPr marL="0" indent="0">
              <a:buSzTx/>
              <a:buFontTx/>
              <a:buNone/>
              <a:defRPr b="1">
                <a:latin typeface="Arial"/>
                <a:ea typeface="Arial"/>
                <a:cs typeface="Arial"/>
                <a:sym typeface="Arial"/>
              </a:defRPr>
            </a:lvl1pPr>
            <a:lvl2pPr marL="0" indent="457200">
              <a:buSzTx/>
              <a:buFontTx/>
              <a:buNone/>
              <a:defRPr b="1">
                <a:latin typeface="Arial"/>
                <a:ea typeface="Arial"/>
                <a:cs typeface="Arial"/>
                <a:sym typeface="Arial"/>
              </a:defRPr>
            </a:lvl2pPr>
            <a:lvl3pPr marL="0" indent="914400">
              <a:buSzTx/>
              <a:buFontTx/>
              <a:buNone/>
              <a:defRPr b="1">
                <a:latin typeface="Arial"/>
                <a:ea typeface="Arial"/>
                <a:cs typeface="Arial"/>
                <a:sym typeface="Arial"/>
              </a:defRPr>
            </a:lvl3pPr>
            <a:lvl4pPr marL="0" indent="1371600">
              <a:buSzTx/>
              <a:buFontTx/>
              <a:buNone/>
              <a:defRPr b="1">
                <a:latin typeface="Arial"/>
                <a:ea typeface="Arial"/>
                <a:cs typeface="Arial"/>
                <a:sym typeface="Arial"/>
              </a:defRPr>
            </a:lvl4pPr>
            <a:lvl5pPr marL="0" indent="1828800">
              <a:buSzTx/>
              <a:buFontTx/>
              <a:buNone/>
              <a:defRPr b="1">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63" name="文本占位符 4"/>
          <p:cNvSpPr>
            <a:spLocks noGrp="1"/>
          </p:cNvSpPr>
          <p:nvPr>
            <p:ph type="body" sz="quarter" idx="13"/>
          </p:nvPr>
        </p:nvSpPr>
        <p:spPr>
          <a:xfrm>
            <a:off x="6172200" y="1744960"/>
            <a:ext cx="5183188" cy="823913"/>
          </a:xfrm>
          <a:prstGeom prst="rect">
            <a:avLst/>
          </a:prstGeom>
        </p:spPr>
        <p:txBody>
          <a:bodyPr anchor="b"/>
          <a:lstStyle/>
          <a:p>
            <a:pPr marL="0" indent="0">
              <a:buSzTx/>
              <a:buFontTx/>
              <a:buNone/>
              <a:defRPr b="1">
                <a:latin typeface="Arial"/>
                <a:ea typeface="Arial"/>
                <a:cs typeface="Arial"/>
                <a:sym typeface="Arial"/>
              </a:defRPr>
            </a:pPr>
            <a:endParaRPr/>
          </a:p>
        </p:txBody>
      </p:sp>
      <p:sp>
        <p:nvSpPr>
          <p:cNvPr id="164"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64928786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仅标题">
    <p:spTree>
      <p:nvGrpSpPr>
        <p:cNvPr id="1" name=""/>
        <p:cNvGrpSpPr/>
        <p:nvPr/>
      </p:nvGrpSpPr>
      <p:grpSpPr>
        <a:xfrm>
          <a:off x="0" y="0"/>
          <a:ext cx="0" cy="0"/>
          <a:chOff x="0" y="0"/>
          <a:chExt cx="0" cy="0"/>
        </a:xfrm>
      </p:grpSpPr>
      <p:sp>
        <p:nvSpPr>
          <p:cNvPr id="171" name="标题文本"/>
          <p:cNvSpPr txBox="1">
            <a:spLocks noGrp="1"/>
          </p:cNvSpPr>
          <p:nvPr>
            <p:ph type="title"/>
          </p:nvPr>
        </p:nvSpPr>
        <p:spPr>
          <a:xfrm>
            <a:off x="3238500" y="2159000"/>
            <a:ext cx="5715000" cy="1382451"/>
          </a:xfrm>
          <a:prstGeom prst="rect">
            <a:avLst/>
          </a:prstGeom>
        </p:spPr>
        <p:txBody>
          <a:bodyPr anchor="b"/>
          <a:lstStyle>
            <a:lvl1pPr algn="ctr">
              <a:defRPr sz="8000">
                <a:latin typeface="Arial"/>
                <a:ea typeface="Arial"/>
                <a:cs typeface="Arial"/>
                <a:sym typeface="Arial"/>
              </a:defRPr>
            </a:lvl1pPr>
          </a:lstStyle>
          <a:p>
            <a:r>
              <a:t>标题文本</a:t>
            </a:r>
          </a:p>
        </p:txBody>
      </p:sp>
      <p:sp>
        <p:nvSpPr>
          <p:cNvPr id="172" name="正文级别 1…"/>
          <p:cNvSpPr txBox="1">
            <a:spLocks noGrp="1"/>
          </p:cNvSpPr>
          <p:nvPr>
            <p:ph type="body" sz="quarter" idx="1"/>
          </p:nvPr>
        </p:nvSpPr>
        <p:spPr>
          <a:xfrm>
            <a:off x="3238500" y="3733200"/>
            <a:ext cx="5715000" cy="1185938"/>
          </a:xfrm>
          <a:prstGeom prst="rect">
            <a:avLst/>
          </a:prstGeom>
        </p:spPr>
        <p:txBody>
          <a:bodyPr/>
          <a:lstStyle>
            <a:lvl1pPr marL="0" indent="0" algn="ctr">
              <a:buSzTx/>
              <a:buFontTx/>
              <a:buNone/>
              <a:defRPr sz="3200">
                <a:latin typeface="Arial"/>
                <a:ea typeface="Arial"/>
                <a:cs typeface="Arial"/>
                <a:sym typeface="Arial"/>
              </a:defRPr>
            </a:lvl1pPr>
            <a:lvl2pPr marL="822960" indent="-365760" algn="ctr">
              <a:buFontTx/>
              <a:defRPr sz="3200">
                <a:latin typeface="Arial"/>
                <a:ea typeface="Arial"/>
                <a:cs typeface="Arial"/>
                <a:sym typeface="Arial"/>
              </a:defRPr>
            </a:lvl2pPr>
            <a:lvl3pPr marL="1320800" indent="-406400" algn="ctr">
              <a:buFontTx/>
              <a:defRPr sz="3200">
                <a:latin typeface="Arial"/>
                <a:ea typeface="Arial"/>
                <a:cs typeface="Arial"/>
                <a:sym typeface="Arial"/>
              </a:defRPr>
            </a:lvl3pPr>
            <a:lvl4pPr marL="1778000" indent="-406400" algn="ctr">
              <a:buFontTx/>
              <a:defRPr sz="3200">
                <a:latin typeface="Arial"/>
                <a:ea typeface="Arial"/>
                <a:cs typeface="Arial"/>
                <a:sym typeface="Arial"/>
              </a:defRPr>
            </a:lvl4pPr>
            <a:lvl5pPr marL="2235200" indent="-406400" algn="ctr">
              <a:buFontTx/>
              <a:defRPr sz="32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73"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551088561"/>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sp>
        <p:nvSpPr>
          <p:cNvPr id="180"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011619206"/>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1_图片与标题">
    <p:spTree>
      <p:nvGrpSpPr>
        <p:cNvPr id="1" name=""/>
        <p:cNvGrpSpPr/>
        <p:nvPr/>
      </p:nvGrpSpPr>
      <p:grpSpPr>
        <a:xfrm>
          <a:off x="0" y="0"/>
          <a:ext cx="0" cy="0"/>
          <a:chOff x="0" y="0"/>
          <a:chExt cx="0" cy="0"/>
        </a:xfrm>
      </p:grpSpPr>
      <p:sp>
        <p:nvSpPr>
          <p:cNvPr id="187" name="标题文本"/>
          <p:cNvSpPr txBox="1">
            <a:spLocks noGrp="1"/>
          </p:cNvSpPr>
          <p:nvPr>
            <p:ph type="title"/>
          </p:nvPr>
        </p:nvSpPr>
        <p:spPr>
          <a:xfrm>
            <a:off x="838200" y="713673"/>
            <a:ext cx="4681655" cy="1428161"/>
          </a:xfrm>
          <a:prstGeom prst="rect">
            <a:avLst/>
          </a:prstGeom>
        </p:spPr>
        <p:txBody>
          <a:bodyPr anchor="t"/>
          <a:lstStyle>
            <a:lvl1pPr>
              <a:defRPr sz="3600">
                <a:latin typeface="Arial"/>
                <a:ea typeface="Arial"/>
                <a:cs typeface="Arial"/>
                <a:sym typeface="Arial"/>
              </a:defRPr>
            </a:lvl1pPr>
          </a:lstStyle>
          <a:p>
            <a:r>
              <a:t>标题文本</a:t>
            </a:r>
          </a:p>
        </p:txBody>
      </p:sp>
      <p:sp>
        <p:nvSpPr>
          <p:cNvPr id="188" name="图片占位符 2"/>
          <p:cNvSpPr>
            <a:spLocks noGrp="1"/>
          </p:cNvSpPr>
          <p:nvPr>
            <p:ph type="pic" sz="half" idx="13"/>
          </p:nvPr>
        </p:nvSpPr>
        <p:spPr>
          <a:xfrm>
            <a:off x="5642516" y="713673"/>
            <a:ext cx="5711883" cy="5403601"/>
          </a:xfrm>
          <a:prstGeom prst="rect">
            <a:avLst/>
          </a:prstGeom>
        </p:spPr>
        <p:txBody>
          <a:bodyPr lIns="91439" rIns="91439">
            <a:noAutofit/>
          </a:bodyPr>
          <a:lstStyle/>
          <a:p>
            <a:endParaRPr/>
          </a:p>
        </p:txBody>
      </p:sp>
      <p:sp>
        <p:nvSpPr>
          <p:cNvPr id="189" name="正文级别 1…"/>
          <p:cNvSpPr txBox="1">
            <a:spLocks noGrp="1"/>
          </p:cNvSpPr>
          <p:nvPr>
            <p:ph type="body" sz="half" idx="1"/>
          </p:nvPr>
        </p:nvSpPr>
        <p:spPr>
          <a:xfrm>
            <a:off x="838200" y="2313872"/>
            <a:ext cx="4681655" cy="3811589"/>
          </a:xfrm>
          <a:prstGeom prst="rect">
            <a:avLst/>
          </a:prstGeom>
        </p:spPr>
        <p:txBody>
          <a:bodyPr/>
          <a:lstStyle>
            <a:lvl1pPr marL="0" indent="0">
              <a:buSzTx/>
              <a:buFontTx/>
              <a:buNone/>
              <a:defRPr sz="1800">
                <a:latin typeface="Arial"/>
                <a:ea typeface="Arial"/>
                <a:cs typeface="Arial"/>
                <a:sym typeface="Arial"/>
              </a:defRPr>
            </a:lvl1pPr>
            <a:lvl2pPr marL="0" indent="457200">
              <a:buSzTx/>
              <a:buFontTx/>
              <a:buNone/>
              <a:defRPr sz="1800">
                <a:latin typeface="Arial"/>
                <a:ea typeface="Arial"/>
                <a:cs typeface="Arial"/>
                <a:sym typeface="Arial"/>
              </a:defRPr>
            </a:lvl2pPr>
            <a:lvl3pPr marL="0" indent="914400">
              <a:buSzTx/>
              <a:buFontTx/>
              <a:buNone/>
              <a:defRPr sz="1800">
                <a:latin typeface="Arial"/>
                <a:ea typeface="Arial"/>
                <a:cs typeface="Arial"/>
                <a:sym typeface="Arial"/>
              </a:defRPr>
            </a:lvl3pPr>
            <a:lvl4pPr marL="0" indent="1371600">
              <a:buSzTx/>
              <a:buFontTx/>
              <a:buNone/>
              <a:defRPr sz="1800">
                <a:latin typeface="Arial"/>
                <a:ea typeface="Arial"/>
                <a:cs typeface="Arial"/>
                <a:sym typeface="Arial"/>
              </a:defRPr>
            </a:lvl4pPr>
            <a:lvl5pPr marL="0" indent="1828800">
              <a:buSzTx/>
              <a:buFontTx/>
              <a:buNone/>
              <a:defRPr sz="18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90"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841651678"/>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竖排标题与文本">
    <p:spTree>
      <p:nvGrpSpPr>
        <p:cNvPr id="1" name=""/>
        <p:cNvGrpSpPr/>
        <p:nvPr/>
      </p:nvGrpSpPr>
      <p:grpSpPr>
        <a:xfrm>
          <a:off x="0" y="0"/>
          <a:ext cx="0" cy="0"/>
          <a:chOff x="0" y="0"/>
          <a:chExt cx="0" cy="0"/>
        </a:xfrm>
      </p:grpSpPr>
      <p:sp>
        <p:nvSpPr>
          <p:cNvPr id="197" name="标题文本"/>
          <p:cNvSpPr txBox="1">
            <a:spLocks noGrp="1"/>
          </p:cNvSpPr>
          <p:nvPr>
            <p:ph type="title"/>
          </p:nvPr>
        </p:nvSpPr>
        <p:spPr>
          <a:xfrm>
            <a:off x="10444898" y="365125"/>
            <a:ext cx="908902" cy="5811838"/>
          </a:xfrm>
          <a:prstGeom prst="rect">
            <a:avLst/>
          </a:prstGeom>
        </p:spPr>
        <p:txBody>
          <a:bodyPr/>
          <a:lstStyle>
            <a:lvl1pPr>
              <a:defRPr>
                <a:latin typeface="Arial"/>
                <a:ea typeface="Arial"/>
                <a:cs typeface="Arial"/>
                <a:sym typeface="Arial"/>
              </a:defRPr>
            </a:lvl1pPr>
          </a:lstStyle>
          <a:p>
            <a:r>
              <a:t>标题文本</a:t>
            </a:r>
          </a:p>
        </p:txBody>
      </p:sp>
      <p:sp>
        <p:nvSpPr>
          <p:cNvPr id="198" name="正文级别 1…"/>
          <p:cNvSpPr txBox="1">
            <a:spLocks noGrp="1"/>
          </p:cNvSpPr>
          <p:nvPr>
            <p:ph type="body" idx="1"/>
          </p:nvPr>
        </p:nvSpPr>
        <p:spPr>
          <a:xfrm>
            <a:off x="838199" y="365125"/>
            <a:ext cx="9446443" cy="5811838"/>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99"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334592364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内容">
    <p:spTree>
      <p:nvGrpSpPr>
        <p:cNvPr id="1" name=""/>
        <p:cNvGrpSpPr/>
        <p:nvPr/>
      </p:nvGrpSpPr>
      <p:grpSpPr>
        <a:xfrm>
          <a:off x="0" y="0"/>
          <a:ext cx="0" cy="0"/>
          <a:chOff x="0" y="0"/>
          <a:chExt cx="0" cy="0"/>
        </a:xfrm>
      </p:grpSpPr>
      <p:sp>
        <p:nvSpPr>
          <p:cNvPr id="206" name="正文级别 1…"/>
          <p:cNvSpPr txBox="1">
            <a:spLocks noGrp="1"/>
          </p:cNvSpPr>
          <p:nvPr>
            <p:ph type="body" idx="1"/>
          </p:nvPr>
        </p:nvSpPr>
        <p:spPr>
          <a:xfrm>
            <a:off x="838200" y="551542"/>
            <a:ext cx="10515600" cy="5558973"/>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07"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12585575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pic>
        <p:nvPicPr>
          <p:cNvPr id="214" name="图片 2" descr="图片 2"/>
          <p:cNvPicPr>
            <a:picLocks noChangeAspect="1"/>
          </p:cNvPicPr>
          <p:nvPr/>
        </p:nvPicPr>
        <p:blipFill>
          <a:blip r:embed="rId2">
            <a:extLst/>
          </a:blip>
          <a:srcRect r="7406"/>
          <a:stretch>
            <a:fillRect/>
          </a:stretch>
        </p:blipFill>
        <p:spPr>
          <a:xfrm>
            <a:off x="0" y="-2"/>
            <a:ext cx="12192001" cy="6858002"/>
          </a:xfrm>
          <a:prstGeom prst="rect">
            <a:avLst/>
          </a:prstGeom>
          <a:ln w="12700">
            <a:miter lim="400000"/>
          </a:ln>
        </p:spPr>
      </p:pic>
      <p:sp>
        <p:nvSpPr>
          <p:cNvPr id="215" name="矩形 3"/>
          <p:cNvSpPr/>
          <p:nvPr/>
        </p:nvSpPr>
        <p:spPr>
          <a:xfrm>
            <a:off x="0" y="-1"/>
            <a:ext cx="12192000" cy="6858001"/>
          </a:xfrm>
          <a:prstGeom prst="rect">
            <a:avLst/>
          </a:prstGeom>
          <a:solidFill>
            <a:srgbClr val="000000">
              <a:alpha val="85000"/>
            </a:srgbClr>
          </a:solidFill>
          <a:ln w="12700">
            <a:miter lim="400000"/>
          </a:ln>
        </p:spPr>
        <p:txBody>
          <a:bodyPr lIns="45719" rIns="45719" anchor="ctr"/>
          <a:lstStyle/>
          <a:p>
            <a:pPr algn="ctr">
              <a:defRPr>
                <a:solidFill>
                  <a:srgbClr val="FFFFFF"/>
                </a:solidFill>
              </a:defRPr>
            </a:pPr>
            <a:endParaRPr/>
          </a:p>
        </p:txBody>
      </p:sp>
      <p:sp>
        <p:nvSpPr>
          <p:cNvPr id="216" name="幻灯片编号"/>
          <p:cNvSpPr txBox="1">
            <a:spLocks noGrp="1"/>
          </p:cNvSpPr>
          <p:nvPr>
            <p:ph type="sldNum" sz="quarter" idx="2"/>
          </p:nvPr>
        </p:nvSpPr>
        <p:spPr>
          <a:xfrm>
            <a:off x="73152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7493124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2_标题幻灯片">
    <p:spTree>
      <p:nvGrpSpPr>
        <p:cNvPr id="1" name=""/>
        <p:cNvGrpSpPr/>
        <p:nvPr/>
      </p:nvGrpSpPr>
      <p:grpSpPr>
        <a:xfrm>
          <a:off x="0" y="0"/>
          <a:ext cx="0" cy="0"/>
          <a:chOff x="0" y="0"/>
          <a:chExt cx="0" cy="0"/>
        </a:xfrm>
      </p:grpSpPr>
      <p:sp>
        <p:nvSpPr>
          <p:cNvPr id="223" name="标题文本"/>
          <p:cNvSpPr txBox="1">
            <a:spLocks noGrp="1"/>
          </p:cNvSpPr>
          <p:nvPr>
            <p:ph type="title"/>
          </p:nvPr>
        </p:nvSpPr>
        <p:spPr>
          <a:xfrm>
            <a:off x="1524000" y="1854199"/>
            <a:ext cx="9144000" cy="1655764"/>
          </a:xfrm>
          <a:prstGeom prst="rect">
            <a:avLst/>
          </a:prstGeom>
        </p:spPr>
        <p:txBody>
          <a:bodyPr anchor="b"/>
          <a:lstStyle>
            <a:lvl1pPr algn="ctr">
              <a:defRPr sz="7200">
                <a:latin typeface="Arial"/>
                <a:ea typeface="Arial"/>
                <a:cs typeface="Arial"/>
                <a:sym typeface="Arial"/>
              </a:defRPr>
            </a:lvl1pPr>
          </a:lstStyle>
          <a:p>
            <a:r>
              <a:t>标题文本</a:t>
            </a:r>
          </a:p>
        </p:txBody>
      </p:sp>
      <p:sp>
        <p:nvSpPr>
          <p:cNvPr id="224"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1800">
                <a:latin typeface="Arial"/>
                <a:ea typeface="Arial"/>
                <a:cs typeface="Arial"/>
                <a:sym typeface="Arial"/>
              </a:defRPr>
            </a:lvl1pPr>
            <a:lvl2pPr marL="0" indent="457200" algn="ctr">
              <a:buSzTx/>
              <a:buFontTx/>
              <a:buNone/>
              <a:defRPr sz="1800">
                <a:latin typeface="Arial"/>
                <a:ea typeface="Arial"/>
                <a:cs typeface="Arial"/>
                <a:sym typeface="Arial"/>
              </a:defRPr>
            </a:lvl2pPr>
            <a:lvl3pPr marL="0" indent="914400" algn="ctr">
              <a:buSzTx/>
              <a:buFontTx/>
              <a:buNone/>
              <a:defRPr sz="1800">
                <a:latin typeface="Arial"/>
                <a:ea typeface="Arial"/>
                <a:cs typeface="Arial"/>
                <a:sym typeface="Arial"/>
              </a:defRPr>
            </a:lvl3pPr>
            <a:lvl4pPr marL="0" indent="1371600" algn="ctr">
              <a:buSzTx/>
              <a:buFontTx/>
              <a:buNone/>
              <a:defRPr sz="1800">
                <a:latin typeface="Arial"/>
                <a:ea typeface="Arial"/>
                <a:cs typeface="Arial"/>
                <a:sym typeface="Arial"/>
              </a:defRPr>
            </a:lvl4pPr>
            <a:lvl5pPr marL="0" indent="1828800" algn="ctr">
              <a:buSzTx/>
              <a:buFontTx/>
              <a:buNone/>
              <a:defRPr sz="18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25"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9919585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2_标题和内容">
    <p:spTree>
      <p:nvGrpSpPr>
        <p:cNvPr id="1" name=""/>
        <p:cNvGrpSpPr/>
        <p:nvPr/>
      </p:nvGrpSpPr>
      <p:grpSpPr>
        <a:xfrm>
          <a:off x="0" y="0"/>
          <a:ext cx="0" cy="0"/>
          <a:chOff x="0" y="0"/>
          <a:chExt cx="0" cy="0"/>
        </a:xfrm>
      </p:grpSpPr>
      <p:sp>
        <p:nvSpPr>
          <p:cNvPr id="232" name="标题文本"/>
          <p:cNvSpPr txBox="1">
            <a:spLocks noGrp="1"/>
          </p:cNvSpPr>
          <p:nvPr>
            <p:ph type="title"/>
          </p:nvPr>
        </p:nvSpPr>
        <p:spPr>
          <a:prstGeom prst="rect">
            <a:avLst/>
          </a:prstGeom>
        </p:spPr>
        <p:txBody>
          <a:bodyPr/>
          <a:lstStyle>
            <a:lvl1pPr>
              <a:defRPr>
                <a:latin typeface="Arial"/>
                <a:ea typeface="Arial"/>
                <a:cs typeface="Arial"/>
                <a:sym typeface="Arial"/>
              </a:defRPr>
            </a:lvl1pPr>
          </a:lstStyle>
          <a:p>
            <a:r>
              <a:t>标题文本</a:t>
            </a:r>
          </a:p>
        </p:txBody>
      </p:sp>
      <p:sp>
        <p:nvSpPr>
          <p:cNvPr id="233" name="正文级别 1…"/>
          <p:cNvSpPr txBox="1">
            <a:spLocks noGrp="1"/>
          </p:cNvSpPr>
          <p:nvPr>
            <p:ph type="body" idx="1"/>
          </p:nvPr>
        </p:nvSpPr>
        <p:spPr>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34"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61243037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2_节标题">
    <p:spTree>
      <p:nvGrpSpPr>
        <p:cNvPr id="1" name=""/>
        <p:cNvGrpSpPr/>
        <p:nvPr/>
      </p:nvGrpSpPr>
      <p:grpSpPr>
        <a:xfrm>
          <a:off x="0" y="0"/>
          <a:ext cx="0" cy="0"/>
          <a:chOff x="0" y="0"/>
          <a:chExt cx="0" cy="0"/>
        </a:xfrm>
      </p:grpSpPr>
      <p:sp>
        <p:nvSpPr>
          <p:cNvPr id="241" name="标题文本"/>
          <p:cNvSpPr txBox="1">
            <a:spLocks noGrp="1"/>
          </p:cNvSpPr>
          <p:nvPr>
            <p:ph type="title"/>
          </p:nvPr>
        </p:nvSpPr>
        <p:spPr>
          <a:xfrm>
            <a:off x="838200" y="2187443"/>
            <a:ext cx="10515600" cy="2483115"/>
          </a:xfrm>
          <a:prstGeom prst="rect">
            <a:avLst/>
          </a:prstGeom>
        </p:spPr>
        <p:txBody>
          <a:bodyPr/>
          <a:lstStyle>
            <a:lvl1pPr algn="ctr">
              <a:defRPr sz="6000">
                <a:latin typeface="Arial"/>
                <a:ea typeface="Arial"/>
                <a:cs typeface="Arial"/>
                <a:sym typeface="Arial"/>
              </a:defRPr>
            </a:lvl1pPr>
          </a:lstStyle>
          <a:p>
            <a:r>
              <a:t>标题文本</a:t>
            </a:r>
          </a:p>
        </p:txBody>
      </p:sp>
      <p:sp>
        <p:nvSpPr>
          <p:cNvPr id="242"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234018078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2_两栏内容">
    <p:spTree>
      <p:nvGrpSpPr>
        <p:cNvPr id="1" name=""/>
        <p:cNvGrpSpPr/>
        <p:nvPr/>
      </p:nvGrpSpPr>
      <p:grpSpPr>
        <a:xfrm>
          <a:off x="0" y="0"/>
          <a:ext cx="0" cy="0"/>
          <a:chOff x="0" y="0"/>
          <a:chExt cx="0" cy="0"/>
        </a:xfrm>
      </p:grpSpPr>
      <p:sp>
        <p:nvSpPr>
          <p:cNvPr id="249" name="标题文本"/>
          <p:cNvSpPr txBox="1">
            <a:spLocks noGrp="1"/>
          </p:cNvSpPr>
          <p:nvPr>
            <p:ph type="title"/>
          </p:nvPr>
        </p:nvSpPr>
        <p:spPr>
          <a:prstGeom prst="rect">
            <a:avLst/>
          </a:prstGeom>
        </p:spPr>
        <p:txBody>
          <a:bodyPr/>
          <a:lstStyle>
            <a:lvl1pPr>
              <a:defRPr>
                <a:latin typeface="Arial"/>
                <a:ea typeface="Arial"/>
                <a:cs typeface="Arial"/>
                <a:sym typeface="Arial"/>
              </a:defRPr>
            </a:lvl1pPr>
          </a:lstStyle>
          <a:p>
            <a:r>
              <a:t>标题文本</a:t>
            </a:r>
          </a:p>
        </p:txBody>
      </p:sp>
      <p:sp>
        <p:nvSpPr>
          <p:cNvPr id="250" name="正文级别 1…"/>
          <p:cNvSpPr txBox="1">
            <a:spLocks noGrp="1"/>
          </p:cNvSpPr>
          <p:nvPr>
            <p:ph type="body" sz="half" idx="1"/>
          </p:nvPr>
        </p:nvSpPr>
        <p:spPr>
          <a:xfrm>
            <a:off x="838200" y="1825625"/>
            <a:ext cx="5181600" cy="4351338"/>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51"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92408844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2_比较">
    <p:spTree>
      <p:nvGrpSpPr>
        <p:cNvPr id="1" name=""/>
        <p:cNvGrpSpPr/>
        <p:nvPr/>
      </p:nvGrpSpPr>
      <p:grpSpPr>
        <a:xfrm>
          <a:off x="0" y="0"/>
          <a:ext cx="0" cy="0"/>
          <a:chOff x="0" y="0"/>
          <a:chExt cx="0" cy="0"/>
        </a:xfrm>
      </p:grpSpPr>
      <p:sp>
        <p:nvSpPr>
          <p:cNvPr id="258" name="标题文本"/>
          <p:cNvSpPr txBox="1">
            <a:spLocks noGrp="1"/>
          </p:cNvSpPr>
          <p:nvPr>
            <p:ph type="title"/>
          </p:nvPr>
        </p:nvSpPr>
        <p:spPr>
          <a:xfrm>
            <a:off x="839787" y="365125"/>
            <a:ext cx="10515601" cy="1325563"/>
          </a:xfrm>
          <a:prstGeom prst="rect">
            <a:avLst/>
          </a:prstGeom>
        </p:spPr>
        <p:txBody>
          <a:bodyPr/>
          <a:lstStyle>
            <a:lvl1pPr>
              <a:defRPr>
                <a:latin typeface="Arial"/>
                <a:ea typeface="Arial"/>
                <a:cs typeface="Arial"/>
                <a:sym typeface="Arial"/>
              </a:defRPr>
            </a:lvl1pPr>
          </a:lstStyle>
          <a:p>
            <a:r>
              <a:t>标题文本</a:t>
            </a:r>
          </a:p>
        </p:txBody>
      </p:sp>
      <p:sp>
        <p:nvSpPr>
          <p:cNvPr id="259" name="正文级别 1…"/>
          <p:cNvSpPr txBox="1">
            <a:spLocks noGrp="1"/>
          </p:cNvSpPr>
          <p:nvPr>
            <p:ph type="body" sz="quarter" idx="1"/>
          </p:nvPr>
        </p:nvSpPr>
        <p:spPr>
          <a:xfrm>
            <a:off x="839787" y="1744960"/>
            <a:ext cx="5157789" cy="823913"/>
          </a:xfrm>
          <a:prstGeom prst="rect">
            <a:avLst/>
          </a:prstGeom>
        </p:spPr>
        <p:txBody>
          <a:bodyPr anchor="b"/>
          <a:lstStyle>
            <a:lvl1pPr marL="0" indent="0">
              <a:buSzTx/>
              <a:buFontTx/>
              <a:buNone/>
              <a:defRPr b="1">
                <a:latin typeface="Arial"/>
                <a:ea typeface="Arial"/>
                <a:cs typeface="Arial"/>
                <a:sym typeface="Arial"/>
              </a:defRPr>
            </a:lvl1pPr>
            <a:lvl2pPr marL="0" indent="457200">
              <a:buSzTx/>
              <a:buFontTx/>
              <a:buNone/>
              <a:defRPr b="1">
                <a:latin typeface="Arial"/>
                <a:ea typeface="Arial"/>
                <a:cs typeface="Arial"/>
                <a:sym typeface="Arial"/>
              </a:defRPr>
            </a:lvl2pPr>
            <a:lvl3pPr marL="0" indent="914400">
              <a:buSzTx/>
              <a:buFontTx/>
              <a:buNone/>
              <a:defRPr b="1">
                <a:latin typeface="Arial"/>
                <a:ea typeface="Arial"/>
                <a:cs typeface="Arial"/>
                <a:sym typeface="Arial"/>
              </a:defRPr>
            </a:lvl3pPr>
            <a:lvl4pPr marL="0" indent="1371600">
              <a:buSzTx/>
              <a:buFontTx/>
              <a:buNone/>
              <a:defRPr b="1">
                <a:latin typeface="Arial"/>
                <a:ea typeface="Arial"/>
                <a:cs typeface="Arial"/>
                <a:sym typeface="Arial"/>
              </a:defRPr>
            </a:lvl4pPr>
            <a:lvl5pPr marL="0" indent="1828800">
              <a:buSzTx/>
              <a:buFontTx/>
              <a:buNone/>
              <a:defRPr b="1">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60" name="文本占位符 4"/>
          <p:cNvSpPr>
            <a:spLocks noGrp="1"/>
          </p:cNvSpPr>
          <p:nvPr>
            <p:ph type="body" sz="quarter" idx="13"/>
          </p:nvPr>
        </p:nvSpPr>
        <p:spPr>
          <a:xfrm>
            <a:off x="6172200" y="1744960"/>
            <a:ext cx="5183188" cy="823913"/>
          </a:xfrm>
          <a:prstGeom prst="rect">
            <a:avLst/>
          </a:prstGeom>
        </p:spPr>
        <p:txBody>
          <a:bodyPr anchor="b"/>
          <a:lstStyle/>
          <a:p>
            <a:pPr marL="0" indent="0">
              <a:buSzTx/>
              <a:buFontTx/>
              <a:buNone/>
              <a:defRPr b="1">
                <a:latin typeface="Arial"/>
                <a:ea typeface="Arial"/>
                <a:cs typeface="Arial"/>
                <a:sym typeface="Arial"/>
              </a:defRPr>
            </a:pPr>
            <a:endParaRPr/>
          </a:p>
        </p:txBody>
      </p:sp>
      <p:sp>
        <p:nvSpPr>
          <p:cNvPr id="261"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244399629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2_仅标题">
    <p:spTree>
      <p:nvGrpSpPr>
        <p:cNvPr id="1" name=""/>
        <p:cNvGrpSpPr/>
        <p:nvPr/>
      </p:nvGrpSpPr>
      <p:grpSpPr>
        <a:xfrm>
          <a:off x="0" y="0"/>
          <a:ext cx="0" cy="0"/>
          <a:chOff x="0" y="0"/>
          <a:chExt cx="0" cy="0"/>
        </a:xfrm>
      </p:grpSpPr>
      <p:sp>
        <p:nvSpPr>
          <p:cNvPr id="268" name="标题文本"/>
          <p:cNvSpPr txBox="1">
            <a:spLocks noGrp="1"/>
          </p:cNvSpPr>
          <p:nvPr>
            <p:ph type="title"/>
          </p:nvPr>
        </p:nvSpPr>
        <p:spPr>
          <a:xfrm>
            <a:off x="3238500" y="2159000"/>
            <a:ext cx="5715000" cy="1382451"/>
          </a:xfrm>
          <a:prstGeom prst="rect">
            <a:avLst/>
          </a:prstGeom>
        </p:spPr>
        <p:txBody>
          <a:bodyPr anchor="b"/>
          <a:lstStyle>
            <a:lvl1pPr algn="ctr">
              <a:defRPr sz="8000">
                <a:latin typeface="Arial"/>
                <a:ea typeface="Arial"/>
                <a:cs typeface="Arial"/>
                <a:sym typeface="Arial"/>
              </a:defRPr>
            </a:lvl1pPr>
          </a:lstStyle>
          <a:p>
            <a:r>
              <a:t>标题文本</a:t>
            </a:r>
          </a:p>
        </p:txBody>
      </p:sp>
      <p:sp>
        <p:nvSpPr>
          <p:cNvPr id="269" name="正文级别 1…"/>
          <p:cNvSpPr txBox="1">
            <a:spLocks noGrp="1"/>
          </p:cNvSpPr>
          <p:nvPr>
            <p:ph type="body" sz="quarter" idx="1"/>
          </p:nvPr>
        </p:nvSpPr>
        <p:spPr>
          <a:xfrm>
            <a:off x="3238500" y="3733200"/>
            <a:ext cx="5715000" cy="1185938"/>
          </a:xfrm>
          <a:prstGeom prst="rect">
            <a:avLst/>
          </a:prstGeom>
        </p:spPr>
        <p:txBody>
          <a:bodyPr/>
          <a:lstStyle>
            <a:lvl1pPr marL="0" indent="0" algn="ctr">
              <a:buSzTx/>
              <a:buFontTx/>
              <a:buNone/>
              <a:defRPr sz="3200">
                <a:latin typeface="Arial"/>
                <a:ea typeface="Arial"/>
                <a:cs typeface="Arial"/>
                <a:sym typeface="Arial"/>
              </a:defRPr>
            </a:lvl1pPr>
            <a:lvl2pPr marL="822960" indent="-365760" algn="ctr">
              <a:buFontTx/>
              <a:defRPr sz="3200">
                <a:latin typeface="Arial"/>
                <a:ea typeface="Arial"/>
                <a:cs typeface="Arial"/>
                <a:sym typeface="Arial"/>
              </a:defRPr>
            </a:lvl2pPr>
            <a:lvl3pPr marL="1320800" indent="-406400" algn="ctr">
              <a:buFontTx/>
              <a:defRPr sz="3200">
                <a:latin typeface="Arial"/>
                <a:ea typeface="Arial"/>
                <a:cs typeface="Arial"/>
                <a:sym typeface="Arial"/>
              </a:defRPr>
            </a:lvl3pPr>
            <a:lvl4pPr marL="1778000" indent="-406400" algn="ctr">
              <a:buFontTx/>
              <a:defRPr sz="3200">
                <a:latin typeface="Arial"/>
                <a:ea typeface="Arial"/>
                <a:cs typeface="Arial"/>
                <a:sym typeface="Arial"/>
              </a:defRPr>
            </a:lvl4pPr>
            <a:lvl5pPr marL="2235200" indent="-406400" algn="ctr">
              <a:buFontTx/>
              <a:defRPr sz="32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70"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743458824"/>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sp>
        <p:nvSpPr>
          <p:cNvPr id="277"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98967928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2_图片与标题">
    <p:spTree>
      <p:nvGrpSpPr>
        <p:cNvPr id="1" name=""/>
        <p:cNvGrpSpPr/>
        <p:nvPr/>
      </p:nvGrpSpPr>
      <p:grpSpPr>
        <a:xfrm>
          <a:off x="0" y="0"/>
          <a:ext cx="0" cy="0"/>
          <a:chOff x="0" y="0"/>
          <a:chExt cx="0" cy="0"/>
        </a:xfrm>
      </p:grpSpPr>
      <p:sp>
        <p:nvSpPr>
          <p:cNvPr id="284" name="标题文本"/>
          <p:cNvSpPr txBox="1">
            <a:spLocks noGrp="1"/>
          </p:cNvSpPr>
          <p:nvPr>
            <p:ph type="title"/>
          </p:nvPr>
        </p:nvSpPr>
        <p:spPr>
          <a:xfrm>
            <a:off x="838200" y="713673"/>
            <a:ext cx="4681655" cy="1428161"/>
          </a:xfrm>
          <a:prstGeom prst="rect">
            <a:avLst/>
          </a:prstGeom>
        </p:spPr>
        <p:txBody>
          <a:bodyPr anchor="t"/>
          <a:lstStyle>
            <a:lvl1pPr>
              <a:defRPr sz="3600">
                <a:latin typeface="Arial"/>
                <a:ea typeface="Arial"/>
                <a:cs typeface="Arial"/>
                <a:sym typeface="Arial"/>
              </a:defRPr>
            </a:lvl1pPr>
          </a:lstStyle>
          <a:p>
            <a:r>
              <a:t>标题文本</a:t>
            </a:r>
          </a:p>
        </p:txBody>
      </p:sp>
      <p:sp>
        <p:nvSpPr>
          <p:cNvPr id="285" name="图片占位符 2"/>
          <p:cNvSpPr>
            <a:spLocks noGrp="1"/>
          </p:cNvSpPr>
          <p:nvPr>
            <p:ph type="pic" sz="half" idx="13"/>
          </p:nvPr>
        </p:nvSpPr>
        <p:spPr>
          <a:xfrm>
            <a:off x="5642516" y="713673"/>
            <a:ext cx="5711883" cy="5403601"/>
          </a:xfrm>
          <a:prstGeom prst="rect">
            <a:avLst/>
          </a:prstGeom>
        </p:spPr>
        <p:txBody>
          <a:bodyPr lIns="91439" rIns="91439">
            <a:noAutofit/>
          </a:bodyPr>
          <a:lstStyle/>
          <a:p>
            <a:endParaRPr/>
          </a:p>
        </p:txBody>
      </p:sp>
      <p:sp>
        <p:nvSpPr>
          <p:cNvPr id="286" name="正文级别 1…"/>
          <p:cNvSpPr txBox="1">
            <a:spLocks noGrp="1"/>
          </p:cNvSpPr>
          <p:nvPr>
            <p:ph type="body" sz="half" idx="1"/>
          </p:nvPr>
        </p:nvSpPr>
        <p:spPr>
          <a:xfrm>
            <a:off x="838200" y="2313872"/>
            <a:ext cx="4681655" cy="3811589"/>
          </a:xfrm>
          <a:prstGeom prst="rect">
            <a:avLst/>
          </a:prstGeom>
        </p:spPr>
        <p:txBody>
          <a:bodyPr/>
          <a:lstStyle>
            <a:lvl1pPr marL="0" indent="0">
              <a:buSzTx/>
              <a:buFontTx/>
              <a:buNone/>
              <a:defRPr sz="1800">
                <a:latin typeface="Arial"/>
                <a:ea typeface="Arial"/>
                <a:cs typeface="Arial"/>
                <a:sym typeface="Arial"/>
              </a:defRPr>
            </a:lvl1pPr>
            <a:lvl2pPr marL="0" indent="457200">
              <a:buSzTx/>
              <a:buFontTx/>
              <a:buNone/>
              <a:defRPr sz="1800">
                <a:latin typeface="Arial"/>
                <a:ea typeface="Arial"/>
                <a:cs typeface="Arial"/>
                <a:sym typeface="Arial"/>
              </a:defRPr>
            </a:lvl2pPr>
            <a:lvl3pPr marL="0" indent="914400">
              <a:buSzTx/>
              <a:buFontTx/>
              <a:buNone/>
              <a:defRPr sz="1800">
                <a:latin typeface="Arial"/>
                <a:ea typeface="Arial"/>
                <a:cs typeface="Arial"/>
                <a:sym typeface="Arial"/>
              </a:defRPr>
            </a:lvl3pPr>
            <a:lvl4pPr marL="0" indent="1371600">
              <a:buSzTx/>
              <a:buFontTx/>
              <a:buNone/>
              <a:defRPr sz="1800">
                <a:latin typeface="Arial"/>
                <a:ea typeface="Arial"/>
                <a:cs typeface="Arial"/>
                <a:sym typeface="Arial"/>
              </a:defRPr>
            </a:lvl4pPr>
            <a:lvl5pPr marL="0" indent="1828800">
              <a:buSzTx/>
              <a:buFontTx/>
              <a:buNone/>
              <a:defRPr sz="18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87"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4292328608"/>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2_竖排标题与文本">
    <p:spTree>
      <p:nvGrpSpPr>
        <p:cNvPr id="1" name=""/>
        <p:cNvGrpSpPr/>
        <p:nvPr/>
      </p:nvGrpSpPr>
      <p:grpSpPr>
        <a:xfrm>
          <a:off x="0" y="0"/>
          <a:ext cx="0" cy="0"/>
          <a:chOff x="0" y="0"/>
          <a:chExt cx="0" cy="0"/>
        </a:xfrm>
      </p:grpSpPr>
      <p:sp>
        <p:nvSpPr>
          <p:cNvPr id="294" name="标题文本"/>
          <p:cNvSpPr txBox="1">
            <a:spLocks noGrp="1"/>
          </p:cNvSpPr>
          <p:nvPr>
            <p:ph type="title"/>
          </p:nvPr>
        </p:nvSpPr>
        <p:spPr>
          <a:xfrm>
            <a:off x="10444898" y="365125"/>
            <a:ext cx="908902" cy="5811838"/>
          </a:xfrm>
          <a:prstGeom prst="rect">
            <a:avLst/>
          </a:prstGeom>
        </p:spPr>
        <p:txBody>
          <a:bodyPr/>
          <a:lstStyle>
            <a:lvl1pPr>
              <a:defRPr>
                <a:latin typeface="Arial"/>
                <a:ea typeface="Arial"/>
                <a:cs typeface="Arial"/>
                <a:sym typeface="Arial"/>
              </a:defRPr>
            </a:lvl1pPr>
          </a:lstStyle>
          <a:p>
            <a:r>
              <a:t>标题文本</a:t>
            </a:r>
          </a:p>
        </p:txBody>
      </p:sp>
      <p:sp>
        <p:nvSpPr>
          <p:cNvPr id="295" name="正文级别 1…"/>
          <p:cNvSpPr txBox="1">
            <a:spLocks noGrp="1"/>
          </p:cNvSpPr>
          <p:nvPr>
            <p:ph type="body" idx="1"/>
          </p:nvPr>
        </p:nvSpPr>
        <p:spPr>
          <a:xfrm>
            <a:off x="838199" y="365125"/>
            <a:ext cx="9446443" cy="5811838"/>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96"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573115376"/>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2_内容">
    <p:spTree>
      <p:nvGrpSpPr>
        <p:cNvPr id="1" name=""/>
        <p:cNvGrpSpPr/>
        <p:nvPr/>
      </p:nvGrpSpPr>
      <p:grpSpPr>
        <a:xfrm>
          <a:off x="0" y="0"/>
          <a:ext cx="0" cy="0"/>
          <a:chOff x="0" y="0"/>
          <a:chExt cx="0" cy="0"/>
        </a:xfrm>
      </p:grpSpPr>
      <p:sp>
        <p:nvSpPr>
          <p:cNvPr id="303" name="正文级别 1…"/>
          <p:cNvSpPr txBox="1">
            <a:spLocks noGrp="1"/>
          </p:cNvSpPr>
          <p:nvPr>
            <p:ph type="body" idx="1"/>
          </p:nvPr>
        </p:nvSpPr>
        <p:spPr>
          <a:xfrm>
            <a:off x="838200" y="551542"/>
            <a:ext cx="10515600" cy="5558973"/>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304"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73414817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2018/11/15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8.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ags" Target="../tags/tag7.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fld id="{D997B5FA-0921-464F-AAE1-844C04324D75}" type="datetimeFigureOut">
              <a:rPr lang="zh-CN" altLang="en-US" smtClean="0"/>
              <a:t>2018/11/15</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2018/11/15</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启体简体" panose="03000509000000000000"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2018/11/15</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9868812" y="6404292"/>
            <a:ext cx="226776" cy="269241"/>
          </a:xfrm>
          <a:prstGeom prst="rect">
            <a:avLst/>
          </a:prstGeom>
          <a:ln w="12700">
            <a:miter lim="400000"/>
          </a:ln>
        </p:spPr>
        <p:txBody>
          <a:bodyPr wrap="none" lIns="45719" rIns="45719" anchor="ctr">
            <a:normAutofit/>
          </a:bodyPr>
          <a:lstStyle>
            <a:lvl1pPr algn="ctr">
              <a:defRPr sz="1200">
                <a:solidFill>
                  <a:srgbClr val="808080"/>
                </a:solidFill>
                <a:latin typeface="+mj-lt"/>
                <a:ea typeface="+mj-ea"/>
                <a:cs typeface="+mj-cs"/>
                <a:sym typeface="FZQiTi-S14S"/>
              </a:defRPr>
            </a:lvl1pPr>
          </a:lstStyle>
          <a:p>
            <a:fld id="{86CB4B4D-7CA3-9044-876B-883B54F8677D}" type="slidenum">
              <a:t>‹#›</a:t>
            </a:fld>
            <a:endParaRPr/>
          </a:p>
        </p:txBody>
      </p:sp>
    </p:spTree>
    <p:extLst>
      <p:ext uri="{BB962C8B-B14F-4D97-AF65-F5344CB8AC3E}">
        <p14:creationId xmlns:p14="http://schemas.microsoft.com/office/powerpoint/2010/main" val="396350378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1pPr>
      <a:lvl2pPr marL="731519" marR="0" indent="-274319"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2pPr>
      <a:lvl3pPr marL="1219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3pPr>
      <a:lvl4pPr marL="16764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4pPr>
      <a:lvl5pPr marL="21336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5pPr>
      <a:lvl6pPr marL="25908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6pPr>
      <a:lvl7pPr marL="30480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7pPr>
      <a:lvl8pPr marL="3505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8pPr>
      <a:lvl9pPr marL="39624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9pPr>
    </p:bodyStyle>
    <p:otherStyle>
      <a:lvl1pPr marL="0" marR="0" indent="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1pPr>
      <a:lvl2pPr marL="0" marR="0" indent="457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2pPr>
      <a:lvl3pPr marL="0" marR="0" indent="914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3pPr>
      <a:lvl4pPr marL="0" marR="0" indent="1371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4pPr>
      <a:lvl5pPr marL="0" marR="0" indent="18288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5pPr>
      <a:lvl6pPr marL="0" marR="0" indent="22860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6pPr>
      <a:lvl7pPr marL="0" marR="0" indent="2743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7pPr>
      <a:lvl8pPr marL="0" marR="0" indent="3200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8pPr>
      <a:lvl9pPr marL="0" marR="0" indent="3657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tags" Target="../tags/tag10.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09.xml"/><Relationship Id="rId5" Type="http://schemas.openxmlformats.org/officeDocument/2006/relationships/image" Target="../media/image40.jpeg"/><Relationship Id="rId4" Type="http://schemas.openxmlformats.org/officeDocument/2006/relationships/image" Target="../media/image41.jpeg"/></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10.xml"/><Relationship Id="rId6" Type="http://schemas.openxmlformats.org/officeDocument/2006/relationships/image" Target="../media/image40.jpeg"/><Relationship Id="rId5" Type="http://schemas.openxmlformats.org/officeDocument/2006/relationships/image" Target="../media/image41.jpeg"/><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1.xml"/><Relationship Id="rId1" Type="http://schemas.openxmlformats.org/officeDocument/2006/relationships/themeOverride" Target="../theme/themeOverride8.xml"/><Relationship Id="rId6" Type="http://schemas.openxmlformats.org/officeDocument/2006/relationships/image" Target="../media/image40.jpeg"/><Relationship Id="rId5" Type="http://schemas.openxmlformats.org/officeDocument/2006/relationships/image" Target="../media/image41.jpeg"/><Relationship Id="rId4" Type="http://schemas.openxmlformats.org/officeDocument/2006/relationships/notesSlide" Target="../notesSlides/notesSlide39.xml"/></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png"/><Relationship Id="rId1" Type="http://schemas.openxmlformats.org/officeDocument/2006/relationships/slideLayout" Target="../slideLayouts/slideLayout35.xml"/><Relationship Id="rId6" Type="http://schemas.openxmlformats.org/officeDocument/2006/relationships/image" Target="../media/image60.png"/><Relationship Id="rId5" Type="http://schemas.openxmlformats.org/officeDocument/2006/relationships/image" Target="../media/image41.jpeg"/><Relationship Id="rId4" Type="http://schemas.openxmlformats.org/officeDocument/2006/relationships/image" Target="../media/image14.png"/></Relationships>
</file>

<file path=ppt/slides/_rels/slide10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1.jpeg"/><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1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35.xml"/><Relationship Id="rId5" Type="http://schemas.openxmlformats.org/officeDocument/2006/relationships/image" Target="../media/image60.png"/><Relationship Id="rId4" Type="http://schemas.openxmlformats.org/officeDocument/2006/relationships/image" Target="../media/image41.jpeg"/></Relationships>
</file>

<file path=ppt/slides/_rels/slide10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3.png"/><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10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4.png"/><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5.jpeg"/></Relationships>
</file>

<file path=ppt/slides/_rels/slide1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5.png"/><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1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6.jpeg"/><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1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7.png"/><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5.xml"/><Relationship Id="rId5" Type="http://schemas.openxmlformats.org/officeDocument/2006/relationships/image" Target="../media/image60.png"/><Relationship Id="rId4" Type="http://schemas.openxmlformats.org/officeDocument/2006/relationships/image" Target="../media/image41.jpeg"/></Relationships>
</file>

<file path=ppt/slides/_rels/slide1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9.png"/><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1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5.xml"/><Relationship Id="rId4" Type="http://schemas.openxmlformats.org/officeDocument/2006/relationships/image" Target="../media/image73.png"/></Relationships>
</file>

<file path=ppt/slides/_rels/slide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4.xml"/></Relationships>
</file>

<file path=ppt/slides/_rels/slide1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5.xml"/><Relationship Id="rId4" Type="http://schemas.openxmlformats.org/officeDocument/2006/relationships/image" Target="../media/image78.jpeg"/></Relationships>
</file>

<file path=ppt/slides/_rels/slide12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1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23.tiff"/><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hemeOverride" Target="../theme/themeOverride2.xml"/><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13.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hemeOverride" Target="../theme/themeOverride3.xml"/><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6.xml"/><Relationship Id="rId5" Type="http://schemas.openxmlformats.org/officeDocument/2006/relationships/image" Target="../media/image11.png"/><Relationship Id="rId4" Type="http://schemas.openxmlformats.org/officeDocument/2006/relationships/image" Target="../media/image15.jpe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hemeOverride" Target="../theme/themeOverride4.xml"/><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13.xml"/><Relationship Id="rId1" Type="http://schemas.openxmlformats.org/officeDocument/2006/relationships/tags" Target="../tags/tag66.xml"/><Relationship Id="rId4" Type="http://schemas.openxmlformats.org/officeDocument/2006/relationships/image" Target="../media/image41.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40.jpeg"/><Relationship Id="rId4" Type="http://schemas.openxmlformats.org/officeDocument/2006/relationships/image" Target="../media/image41.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41.jpeg"/><Relationship Id="rId5" Type="http://schemas.openxmlformats.org/officeDocument/2006/relationships/image" Target="../media/image43.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40.jpeg"/><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40.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44.png"/><Relationship Id="rId5" Type="http://schemas.openxmlformats.org/officeDocument/2006/relationships/image" Target="../media/image40.jpeg"/><Relationship Id="rId4" Type="http://schemas.openxmlformats.org/officeDocument/2006/relationships/image" Target="../media/image41.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40.jpeg"/><Relationship Id="rId5" Type="http://schemas.openxmlformats.org/officeDocument/2006/relationships/image" Target="../media/image41.jpe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75.xml"/><Relationship Id="rId5" Type="http://schemas.openxmlformats.org/officeDocument/2006/relationships/image" Target="../media/image40.jpeg"/><Relationship Id="rId4" Type="http://schemas.openxmlformats.org/officeDocument/2006/relationships/image" Target="../media/image41.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76.xml"/><Relationship Id="rId5" Type="http://schemas.openxmlformats.org/officeDocument/2006/relationships/image" Target="../media/image40.jpeg"/><Relationship Id="rId4" Type="http://schemas.openxmlformats.org/officeDocument/2006/relationships/image" Target="../media/image41.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40.jpeg"/><Relationship Id="rId4" Type="http://schemas.openxmlformats.org/officeDocument/2006/relationships/image" Target="../media/image4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40.jpeg"/><Relationship Id="rId5" Type="http://schemas.openxmlformats.org/officeDocument/2006/relationships/image" Target="../media/image41.jpe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40.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47.jpeg"/><Relationship Id="rId5" Type="http://schemas.openxmlformats.org/officeDocument/2006/relationships/image" Target="../media/image40.jpeg"/><Relationship Id="rId4" Type="http://schemas.openxmlformats.org/officeDocument/2006/relationships/image" Target="../media/image41.jpeg"/></Relationships>
</file>

<file path=ppt/slides/_rels/slide73.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8.png"/><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82.xml"/><Relationship Id="rId6" Type="http://schemas.openxmlformats.org/officeDocument/2006/relationships/image" Target="../media/image41.jpeg"/><Relationship Id="rId5" Type="http://schemas.openxmlformats.org/officeDocument/2006/relationships/image" Target="../media/image14.png"/><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3.xml"/><Relationship Id="rId1" Type="http://schemas.openxmlformats.org/officeDocument/2006/relationships/themeOverride" Target="../theme/themeOverride5.xml"/><Relationship Id="rId4" Type="http://schemas.openxmlformats.org/officeDocument/2006/relationships/notesSlide" Target="../notesSlides/notesSlide31.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40.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85.xml"/><Relationship Id="rId6" Type="http://schemas.openxmlformats.org/officeDocument/2006/relationships/image" Target="../media/image40.jpeg"/><Relationship Id="rId5" Type="http://schemas.openxmlformats.org/officeDocument/2006/relationships/image" Target="../media/image41.jpeg"/><Relationship Id="rId4" Type="http://schemas.openxmlformats.org/officeDocument/2006/relationships/image" Target="../media/image48.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4.xml"/><Relationship Id="rId1" Type="http://schemas.openxmlformats.org/officeDocument/2006/relationships/tags" Target="../tags/tag86.xml"/><Relationship Id="rId5" Type="http://schemas.openxmlformats.org/officeDocument/2006/relationships/image" Target="../media/image40.jpeg"/><Relationship Id="rId4" Type="http://schemas.openxmlformats.org/officeDocument/2006/relationships/image" Target="../media/image41.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4.xml"/><Relationship Id="rId1" Type="http://schemas.openxmlformats.org/officeDocument/2006/relationships/tags" Target="../tags/tag87.xml"/><Relationship Id="rId5" Type="http://schemas.openxmlformats.org/officeDocument/2006/relationships/image" Target="../media/image40.jpeg"/><Relationship Id="rId4" Type="http://schemas.openxmlformats.org/officeDocument/2006/relationships/image" Target="../media/image41.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40.jpeg"/><Relationship Id="rId5" Type="http://schemas.openxmlformats.org/officeDocument/2006/relationships/image" Target="../media/image41.jpeg"/><Relationship Id="rId4" Type="http://schemas.openxmlformats.org/officeDocument/2006/relationships/image" Target="../media/image48.jpe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4.xml"/><Relationship Id="rId1" Type="http://schemas.openxmlformats.org/officeDocument/2006/relationships/tags" Target="../tags/tag89.xml"/><Relationship Id="rId5" Type="http://schemas.openxmlformats.org/officeDocument/2006/relationships/image" Target="../media/image40.jpeg"/><Relationship Id="rId4" Type="http://schemas.openxmlformats.org/officeDocument/2006/relationships/image" Target="../media/image41.jpeg"/></Relationships>
</file>

<file path=ppt/slides/_rels/slide8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4.xml"/><Relationship Id="rId1" Type="http://schemas.openxmlformats.org/officeDocument/2006/relationships/tags" Target="../tags/tag90.xml"/><Relationship Id="rId4" Type="http://schemas.openxmlformats.org/officeDocument/2006/relationships/image" Target="../media/image40.jpeg"/></Relationships>
</file>

<file path=ppt/slides/_rels/slide8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4.xml"/><Relationship Id="rId1" Type="http://schemas.openxmlformats.org/officeDocument/2006/relationships/tags" Target="../tags/tag91.xml"/><Relationship Id="rId4" Type="http://schemas.openxmlformats.org/officeDocument/2006/relationships/image" Target="../media/image40.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hemeOverride" Target="../theme/themeOverride6.xml"/><Relationship Id="rId5" Type="http://schemas.openxmlformats.org/officeDocument/2006/relationships/image" Target="../media/image40.jpeg"/><Relationship Id="rId4" Type="http://schemas.openxmlformats.org/officeDocument/2006/relationships/image" Target="../media/image41.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93.xml"/><Relationship Id="rId5" Type="http://schemas.openxmlformats.org/officeDocument/2006/relationships/image" Target="../media/image40.jpeg"/><Relationship Id="rId4" Type="http://schemas.openxmlformats.org/officeDocument/2006/relationships/image" Target="../media/image41.jpeg"/></Relationships>
</file>

<file path=ppt/slides/_rels/slide8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40.jpeg"/></Relationships>
</file>

<file path=ppt/slides/_rels/slide8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40.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8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13.xml"/><Relationship Id="rId1" Type="http://schemas.openxmlformats.org/officeDocument/2006/relationships/tags" Target="../tags/tag97.xml"/><Relationship Id="rId4" Type="http://schemas.openxmlformats.org/officeDocument/2006/relationships/image" Target="../media/image40.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themeOverride" Target="../theme/themeOverride7.xml"/><Relationship Id="rId6" Type="http://schemas.openxmlformats.org/officeDocument/2006/relationships/image" Target="../media/image40.jpeg"/><Relationship Id="rId5" Type="http://schemas.openxmlformats.org/officeDocument/2006/relationships/image" Target="../media/image41.jpeg"/><Relationship Id="rId4" Type="http://schemas.openxmlformats.org/officeDocument/2006/relationships/notesSlide" Target="../notesSlides/notesSlide38.xml"/></Relationships>
</file>

<file path=ppt/slides/_rels/slide9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tags" Target="../tags/tag100.xml"/><Relationship Id="rId5" Type="http://schemas.openxmlformats.org/officeDocument/2006/relationships/image" Target="../media/image40.jpeg"/><Relationship Id="rId4" Type="http://schemas.openxmlformats.org/officeDocument/2006/relationships/image" Target="../media/image41.jpeg"/></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01.xml"/><Relationship Id="rId5" Type="http://schemas.openxmlformats.org/officeDocument/2006/relationships/image" Target="../media/image40.jpeg"/><Relationship Id="rId4" Type="http://schemas.openxmlformats.org/officeDocument/2006/relationships/image" Target="../media/image41.jpeg"/></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40.jpeg"/><Relationship Id="rId4" Type="http://schemas.openxmlformats.org/officeDocument/2006/relationships/image" Target="../media/image41.jpeg"/></Relationships>
</file>

<file path=ppt/slides/_rels/slide9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40.jpeg"/><Relationship Id="rId4" Type="http://schemas.openxmlformats.org/officeDocument/2006/relationships/image" Target="../media/image41.jpeg"/></Relationships>
</file>

<file path=ppt/slides/_rels/slide9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tags" Target="../tags/tag104.xml"/><Relationship Id="rId5" Type="http://schemas.openxmlformats.org/officeDocument/2006/relationships/image" Target="../media/image40.jpeg"/><Relationship Id="rId4" Type="http://schemas.openxmlformats.org/officeDocument/2006/relationships/image" Target="../media/image41.jpeg"/></Relationships>
</file>

<file path=ppt/slides/_rels/slide9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40.jpeg"/></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image" Target="../media/image40.jpeg"/><Relationship Id="rId4" Type="http://schemas.openxmlformats.org/officeDocument/2006/relationships/image" Target="../media/image41.jpeg"/></Relationships>
</file>

<file path=ppt/slides/_rels/slide9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tags" Target="../tags/tag107.xml"/><Relationship Id="rId5" Type="http://schemas.openxmlformats.org/officeDocument/2006/relationships/image" Target="../media/image40.jpeg"/><Relationship Id="rId4" Type="http://schemas.openxmlformats.org/officeDocument/2006/relationships/image" Target="../media/image41.jpeg"/></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08.xml"/><Relationship Id="rId5" Type="http://schemas.openxmlformats.org/officeDocument/2006/relationships/image" Target="../media/image40.jpe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idx="4294967295"/>
            <p:custDataLst>
              <p:tags r:id="rId1"/>
            </p:custDataLst>
          </p:nvPr>
        </p:nvSpPr>
        <p:spPr>
          <a:xfrm>
            <a:off x="488315" y="1507490"/>
            <a:ext cx="11117580" cy="2355850"/>
          </a:xfrm>
        </p:spPr>
        <p:txBody>
          <a:bodyPr>
            <a:noAutofit/>
          </a:bodyPr>
          <a:lstStyle/>
          <a:p>
            <a:pPr algn="ctr">
              <a:lnSpc>
                <a:spcPct val="150000"/>
              </a:lnSpc>
            </a:pPr>
            <a:r>
              <a:rPr lang="zh-CN" altLang="en-US" sz="7200">
                <a:solidFill>
                  <a:schemeClr val="bg1"/>
                </a:solidFill>
                <a:sym typeface="+mn-ea"/>
              </a:rPr>
              <a:t>【极简近代史】</a:t>
            </a:r>
            <a:r>
              <a:rPr lang="zh-CN" altLang="zh-CN" sz="6000">
                <a:solidFill>
                  <a:schemeClr val="bg1"/>
                </a:solidFill>
              </a:rPr>
              <a:t/>
            </a:r>
            <a:br>
              <a:rPr lang="zh-CN" altLang="zh-CN" sz="6000">
                <a:solidFill>
                  <a:schemeClr val="bg1"/>
                </a:solidFill>
              </a:rPr>
            </a:br>
            <a:r>
              <a:rPr lang="zh-CN" altLang="zh-CN" sz="5400">
                <a:solidFill>
                  <a:schemeClr val="bg1"/>
                </a:solidFill>
              </a:rPr>
              <a:t>                          </a:t>
            </a:r>
            <a:r>
              <a:rPr lang="en-US" altLang="zh-CN" sz="3600">
                <a:solidFill>
                  <a:schemeClr val="bg1"/>
                </a:solidFill>
                <a:sym typeface="+mn-ea"/>
              </a:rPr>
              <a:t>——</a:t>
            </a:r>
            <a:r>
              <a:rPr lang="zh-CN" altLang="en-US" sz="3600">
                <a:solidFill>
                  <a:schemeClr val="bg1"/>
                </a:solidFill>
                <a:sym typeface="+mn-ea"/>
              </a:rPr>
              <a:t>1小时搞定中国近现代史</a:t>
            </a:r>
          </a:p>
        </p:txBody>
      </p:sp>
      <p:pic>
        <p:nvPicPr>
          <p:cNvPr id="6" name="图片 5" descr="5"/>
          <p:cNvPicPr>
            <a:picLocks noChangeAspect="1"/>
          </p:cNvPicPr>
          <p:nvPr/>
        </p:nvPicPr>
        <p:blipFill>
          <a:blip r:embed="rId3"/>
          <a:stretch>
            <a:fillRect/>
          </a:stretch>
        </p:blipFill>
        <p:spPr>
          <a:xfrm>
            <a:off x="4765040" y="6082030"/>
            <a:ext cx="2661920" cy="644525"/>
          </a:xfrm>
          <a:prstGeom prst="rect">
            <a:avLst/>
          </a:prstGeom>
        </p:spPr>
      </p:pic>
      <p:pic>
        <p:nvPicPr>
          <p:cNvPr id="2" name="图片 1">
            <a:extLst>
              <a:ext uri="{FF2B5EF4-FFF2-40B4-BE49-F238E27FC236}">
                <a16:creationId xmlns:a16="http://schemas.microsoft.com/office/drawing/2014/main" xmlns="" id="{D9A9FC2B-D16C-3B4F-B7EC-E915C9740A0E}"/>
              </a:ext>
            </a:extLst>
          </p:cNvPr>
          <p:cNvPicPr>
            <a:picLocks noChangeAspect="1"/>
          </p:cNvPicPr>
          <p:nvPr/>
        </p:nvPicPr>
        <p:blipFill>
          <a:blip r:embed="rId4"/>
          <a:stretch>
            <a:fillRect/>
          </a:stretch>
        </p:blipFill>
        <p:spPr>
          <a:xfrm>
            <a:off x="0" y="0"/>
            <a:ext cx="12192000" cy="6882818"/>
          </a:xfrm>
          <a:prstGeom prst="rect">
            <a:avLst/>
          </a:prstGeom>
        </p:spPr>
      </p:pic>
      <p:sp>
        <p:nvSpPr>
          <p:cNvPr id="5" name="文本框 4"/>
          <p:cNvSpPr txBox="1"/>
          <p:nvPr/>
        </p:nvSpPr>
        <p:spPr>
          <a:xfrm>
            <a:off x="4263528" y="1507490"/>
            <a:ext cx="4043190" cy="954107"/>
          </a:xfrm>
          <a:prstGeom prst="rect">
            <a:avLst/>
          </a:prstGeom>
          <a:noFill/>
        </p:spPr>
        <p:txBody>
          <a:bodyPr wrap="square" rtlCol="0">
            <a:spAutoFit/>
          </a:bodyPr>
          <a:lstStyle/>
          <a:p>
            <a:pPr algn="ctr"/>
            <a:r>
              <a:rPr kumimoji="1" lang="zh-CN" altLang="en-US" sz="3600" b="1" dirty="0" smtClean="0">
                <a:solidFill>
                  <a:srgbClr val="5B9BD5">
                    <a:lumMod val="75000"/>
                  </a:srgbClr>
                </a:solidFill>
                <a:latin typeface="楷体" panose="02010609060101010101" pitchFamily="49" charset="-122"/>
                <a:ea typeface="楷体" panose="02010609060101010101" pitchFamily="49" charset="-122"/>
              </a:rPr>
              <a:t>主讲</a:t>
            </a:r>
            <a:r>
              <a:rPr kumimoji="1" lang="zh-CN" altLang="en-US" sz="3600" b="1" dirty="0">
                <a:solidFill>
                  <a:srgbClr val="5B9BD5">
                    <a:lumMod val="75000"/>
                  </a:srgbClr>
                </a:solidFill>
                <a:latin typeface="楷体" panose="02010609060101010101" pitchFamily="49" charset="-122"/>
                <a:ea typeface="楷体" panose="02010609060101010101" pitchFamily="49" charset="-122"/>
              </a:rPr>
              <a:t>老师</a:t>
            </a:r>
            <a:r>
              <a:rPr kumimoji="1" lang="zh-CN" altLang="en-US" sz="3600" b="1" dirty="0" smtClean="0">
                <a:solidFill>
                  <a:srgbClr val="5B9BD5">
                    <a:lumMod val="75000"/>
                  </a:srgbClr>
                </a:solidFill>
                <a:latin typeface="楷体" panose="02010609060101010101" pitchFamily="49" charset="-122"/>
                <a:ea typeface="楷体" panose="02010609060101010101" pitchFamily="49" charset="-122"/>
              </a:rPr>
              <a:t>：罗娟娟</a:t>
            </a:r>
            <a:endParaRPr kumimoji="1" lang="zh-CN" altLang="en-US" sz="3600" b="1" dirty="0">
              <a:solidFill>
                <a:srgbClr val="5B9BD5">
                  <a:lumMod val="75000"/>
                </a:srgbClr>
              </a:solidFill>
              <a:latin typeface="楷体" panose="02010609060101010101" pitchFamily="49" charset="-122"/>
              <a:ea typeface="楷体" panose="02010609060101010101" pitchFamily="49" charset="-122"/>
            </a:endParaRPr>
          </a:p>
          <a:p>
            <a:endParaRPr lang="zh-CN" altLang="en-US" sz="2000" dirty="0">
              <a:solidFill>
                <a:srgbClr val="000000"/>
              </a:solidFill>
            </a:endParaRPr>
          </a:p>
        </p:txBody>
      </p:sp>
      <p:sp>
        <p:nvSpPr>
          <p:cNvPr id="8" name="文本框 7"/>
          <p:cNvSpPr txBox="1"/>
          <p:nvPr/>
        </p:nvSpPr>
        <p:spPr>
          <a:xfrm>
            <a:off x="3184918" y="1002535"/>
            <a:ext cx="461665" cy="1795749"/>
          </a:xfrm>
          <a:prstGeom prst="rect">
            <a:avLst/>
          </a:prstGeom>
          <a:solidFill>
            <a:srgbClr val="FFC000"/>
          </a:solidFill>
        </p:spPr>
        <p:txBody>
          <a:bodyPr vert="eaVert" wrap="square" rtlCol="0">
            <a:spAutoFit/>
          </a:bodyPr>
          <a:lstStyle/>
          <a:p>
            <a:endParaRPr lang="zh-CN" altLang="en-US" dirty="0">
              <a:solidFill>
                <a:srgbClr val="000000"/>
              </a:solidFill>
            </a:endParaRPr>
          </a:p>
        </p:txBody>
      </p:sp>
      <p:sp>
        <p:nvSpPr>
          <p:cNvPr id="9" name="文本框 8"/>
          <p:cNvSpPr txBox="1"/>
          <p:nvPr/>
        </p:nvSpPr>
        <p:spPr>
          <a:xfrm>
            <a:off x="4572000" y="2368627"/>
            <a:ext cx="3624549" cy="369332"/>
          </a:xfrm>
          <a:prstGeom prst="rect">
            <a:avLst/>
          </a:prstGeom>
          <a:noFill/>
        </p:spPr>
        <p:txBody>
          <a:bodyPr wrap="square" rtlCol="0">
            <a:spAutoFit/>
          </a:bodyPr>
          <a:lstStyle/>
          <a:p>
            <a:r>
              <a:rPr lang="zh-CN" altLang="en-US" dirty="0" smtClean="0">
                <a:solidFill>
                  <a:srgbClr val="000000"/>
                </a:solidFill>
              </a:rPr>
              <a:t>周三、周四、周五晚上  </a:t>
            </a:r>
            <a:r>
              <a:rPr lang="en-US" altLang="zh-CN" dirty="0" smtClean="0">
                <a:solidFill>
                  <a:srgbClr val="000000"/>
                </a:solidFill>
              </a:rPr>
              <a:t>7</a:t>
            </a:r>
            <a:r>
              <a:rPr lang="zh-CN" altLang="en-US" dirty="0" smtClean="0">
                <a:solidFill>
                  <a:srgbClr val="000000"/>
                </a:solidFill>
              </a:rPr>
              <a:t>点半</a:t>
            </a:r>
            <a:endParaRPr lang="zh-CN" altLang="en-US" dirty="0">
              <a:solidFill>
                <a:srgbClr val="000000"/>
              </a:solidFill>
            </a:endParaRPr>
          </a:p>
        </p:txBody>
      </p:sp>
      <p:sp>
        <p:nvSpPr>
          <p:cNvPr id="10" name="文本框 9"/>
          <p:cNvSpPr txBox="1"/>
          <p:nvPr/>
        </p:nvSpPr>
        <p:spPr>
          <a:xfrm>
            <a:off x="1652532" y="4183629"/>
            <a:ext cx="363555" cy="369332"/>
          </a:xfrm>
          <a:prstGeom prst="rect">
            <a:avLst/>
          </a:prstGeom>
          <a:noFill/>
        </p:spPr>
        <p:txBody>
          <a:bodyPr wrap="square" rtlCol="0">
            <a:spAutoFit/>
          </a:bodyPr>
          <a:lstStyle/>
          <a:p>
            <a:r>
              <a:rPr lang="zh-CN" altLang="en-US" b="1" dirty="0" smtClean="0">
                <a:solidFill>
                  <a:srgbClr val="000000"/>
                </a:solidFill>
                <a:effectLst>
                  <a:outerShdw blurRad="38100" dist="38100" dir="2700000" algn="tl">
                    <a:srgbClr val="000000">
                      <a:alpha val="43137"/>
                    </a:srgbClr>
                  </a:outerShdw>
                </a:effectLst>
              </a:rPr>
              <a:t>两</a:t>
            </a:r>
            <a:endParaRPr lang="zh-CN" altLang="en-US" b="1" dirty="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80220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80615"/>
            <a:ext cx="10515600" cy="1325563"/>
          </a:xfrm>
        </p:spPr>
        <p:txBody>
          <a:bodyPr>
            <a:noAutofit/>
          </a:bodyPr>
          <a:lstStyle/>
          <a:p>
            <a:r>
              <a:rPr lang="en-US" altLang="zh-CN" sz="6000"/>
              <a:t>        </a:t>
            </a:r>
            <a:r>
              <a:rPr lang="zh-CN" altLang="en-US" sz="6000"/>
              <a:t>有两帮人正在积蓄力量</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477010" y="1304925"/>
            <a:ext cx="3745865" cy="4540885"/>
          </a:xfrm>
          <a:prstGeom prst="ellipse">
            <a:avLst/>
          </a:prstGeom>
        </p:spPr>
      </p:pic>
      <p:sp>
        <p:nvSpPr>
          <p:cNvPr id="5" name="标题 4"/>
          <p:cNvSpPr>
            <a:spLocks noGrp="1"/>
          </p:cNvSpPr>
          <p:nvPr>
            <p:ph type="title"/>
          </p:nvPr>
        </p:nvSpPr>
        <p:spPr>
          <a:xfrm>
            <a:off x="4386580" y="2465705"/>
            <a:ext cx="8188325" cy="1325880"/>
          </a:xfrm>
        </p:spPr>
        <p:txBody>
          <a:bodyPr/>
          <a:lstStyle/>
          <a:p>
            <a:pPr algn="ctr"/>
            <a:r>
              <a:rPr lang="zh-CN" altLang="en-US" sz="6600"/>
              <a:t>他可厉害了！</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2" name="图片 1"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5 9 %</a:t>
              </a:r>
            </a:p>
          </p:txBody>
        </p:sp>
      </p:gr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880745" y="1158875"/>
            <a:ext cx="3745865" cy="4540885"/>
          </a:xfrm>
          <a:prstGeom prst="ellipse">
            <a:avLst/>
          </a:prstGeom>
        </p:spPr>
      </p:pic>
      <p:sp>
        <p:nvSpPr>
          <p:cNvPr id="5" name="标题 4"/>
          <p:cNvSpPr>
            <a:spLocks noGrp="1"/>
          </p:cNvSpPr>
          <p:nvPr>
            <p:ph type="title"/>
          </p:nvPr>
        </p:nvSpPr>
        <p:spPr>
          <a:xfrm>
            <a:off x="2129790" y="2550795"/>
            <a:ext cx="8188325" cy="1325880"/>
          </a:xfrm>
        </p:spPr>
        <p:txBody>
          <a:bodyPr/>
          <a:lstStyle/>
          <a:p>
            <a:pPr algn="ctr"/>
            <a:r>
              <a:rPr lang="zh-CN" altLang="en-US" sz="6600"/>
              <a:t>他带来了</a:t>
            </a:r>
          </a:p>
        </p:txBody>
      </p:sp>
      <p:pic>
        <p:nvPicPr>
          <p:cNvPr id="6" name="图片 5"/>
          <p:cNvPicPr>
            <a:picLocks noChangeAspect="1"/>
          </p:cNvPicPr>
          <p:nvPr/>
        </p:nvPicPr>
        <p:blipFill>
          <a:blip r:embed="rId4"/>
          <a:stretch>
            <a:fillRect/>
          </a:stretch>
        </p:blipFill>
        <p:spPr>
          <a:xfrm>
            <a:off x="8304530" y="1114425"/>
            <a:ext cx="3322320" cy="4629785"/>
          </a:xfrm>
          <a:prstGeom prst="ellipse">
            <a:avLst/>
          </a:prstGeom>
        </p:spPr>
      </p:pic>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5"/>
            <a:srcRect t="63108" r="7260" b="12195"/>
            <a:stretch>
              <a:fillRect/>
            </a:stretch>
          </p:blipFill>
          <p:spPr>
            <a:xfrm>
              <a:off x="6808" y="824"/>
              <a:ext cx="8570" cy="684"/>
            </a:xfrm>
            <a:prstGeom prst="rect">
              <a:avLst/>
            </a:prstGeom>
          </p:spPr>
        </p:pic>
        <p:pic>
          <p:nvPicPr>
            <p:cNvPr id="2" name="图片 1" descr="timg[1]"/>
            <p:cNvPicPr>
              <a:picLocks noChangeAspect="1"/>
            </p:cNvPicPr>
            <p:nvPr/>
          </p:nvPicPr>
          <p:blipFill>
            <a:blip r:embed="rId6">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3" name="文本框 2"/>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6 0 %</a:t>
              </a:r>
            </a:p>
          </p:txBody>
        </p:sp>
      </p:gr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90797" y="2214015"/>
            <a:ext cx="4847083" cy="2902306"/>
            <a:chOff x="1050" y="3524"/>
            <a:chExt cx="15580" cy="4520"/>
          </a:xfrm>
        </p:grpSpPr>
        <p:sp>
          <p:nvSpPr>
            <p:cNvPr id="2" name="圆角矩形 1"/>
            <p:cNvSpPr/>
            <p:nvPr/>
          </p:nvSpPr>
          <p:spPr>
            <a:xfrm>
              <a:off x="1050" y="5182"/>
              <a:ext cx="6832"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近代中国的一对冤家</a:t>
              </a:r>
            </a:p>
          </p:txBody>
        </p:sp>
        <p:sp>
          <p:nvSpPr>
            <p:cNvPr id="4" name="左大括号 3"/>
            <p:cNvSpPr/>
            <p:nvPr/>
          </p:nvSpPr>
          <p:spPr>
            <a:xfrm>
              <a:off x="8212" y="3839"/>
              <a:ext cx="1520" cy="3849"/>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solidFill>
                  <a:schemeClr val="tx1"/>
                </a:solidFill>
              </a:endParaRPr>
            </a:p>
          </p:txBody>
        </p:sp>
        <p:sp>
          <p:nvSpPr>
            <p:cNvPr id="5" name="圆角矩形 4"/>
            <p:cNvSpPr/>
            <p:nvPr/>
          </p:nvSpPr>
          <p:spPr>
            <a:xfrm>
              <a:off x="9843" y="3524"/>
              <a:ext cx="6787" cy="911"/>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85000"/>
                    </a:schemeClr>
                  </a:solidFill>
                  <a:latin typeface="微软雅黑" panose="020B0503020204020204" pitchFamily="34" charset="-122"/>
                  <a:ea typeface="微软雅黑" panose="020B0503020204020204" pitchFamily="34" charset="-122"/>
                </a:rPr>
                <a:t>辛亥革命与清朝灭亡</a:t>
              </a:r>
            </a:p>
          </p:txBody>
        </p:sp>
        <p:sp>
          <p:nvSpPr>
            <p:cNvPr id="6" name="圆角矩形 5"/>
            <p:cNvSpPr/>
            <p:nvPr/>
          </p:nvSpPr>
          <p:spPr>
            <a:xfrm>
              <a:off x="9843" y="7132"/>
              <a:ext cx="6077" cy="912"/>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新文化运动</a:t>
              </a:r>
            </a:p>
          </p:txBody>
        </p:sp>
      </p:gr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sp>
        <p:nvSpPr>
          <p:cNvPr id="8" name="圆角矩形 7"/>
          <p:cNvSpPr/>
          <p:nvPr/>
        </p:nvSpPr>
        <p:spPr>
          <a:xfrm>
            <a:off x="5606415" y="1607820"/>
            <a:ext cx="6285865" cy="4331970"/>
          </a:xfrm>
          <a:prstGeom prst="round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开始时间：</a:t>
            </a:r>
            <a:r>
              <a:rPr lang="en-US" altLang="zh-CN" sz="2400">
                <a:solidFill>
                  <a:schemeClr val="tx1"/>
                </a:solidFill>
                <a:latin typeface="华文楷体" panose="02010600040101010101" charset="-122"/>
                <a:ea typeface="华文楷体" panose="02010600040101010101" charset="-122"/>
                <a:cs typeface="华文楷体" panose="02010600040101010101" charset="-122"/>
              </a:rPr>
              <a:t>1915</a:t>
            </a:r>
            <a:r>
              <a:rPr lang="zh-CN" altLang="en-US" sz="2400">
                <a:solidFill>
                  <a:schemeClr val="tx1"/>
                </a:solidFill>
                <a:latin typeface="华文楷体" panose="02010600040101010101" charset="-122"/>
                <a:ea typeface="华文楷体" panose="02010600040101010101" charset="-122"/>
                <a:cs typeface="华文楷体" panose="02010600040101010101" charset="-122"/>
              </a:rPr>
              <a:t>年</a:t>
            </a:r>
          </a:p>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代表人物：陈独秀，李大钊，胡适</a:t>
            </a:r>
          </a:p>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标志：</a:t>
            </a:r>
            <a:r>
              <a:rPr lang="zh-CN" altLang="en-US" sz="2400" u="sng">
                <a:solidFill>
                  <a:srgbClr val="C00000"/>
                </a:solidFill>
                <a:latin typeface="华文楷体" panose="02010600040101010101" charset="-122"/>
                <a:ea typeface="华文楷体" panose="02010600040101010101" charset="-122"/>
                <a:cs typeface="华文楷体" panose="02010600040101010101" charset="-122"/>
              </a:rPr>
              <a:t>陈独秀创建《新青年》</a:t>
            </a:r>
            <a:endParaRPr lang="zh-CN" altLang="en-US" sz="2400">
              <a:solidFill>
                <a:schemeClr val="tx1"/>
              </a:solidFill>
              <a:latin typeface="华文楷体" panose="02010600040101010101" charset="-122"/>
              <a:ea typeface="华文楷体" panose="02010600040101010101" charset="-122"/>
              <a:cs typeface="华文楷体" panose="02010600040101010101" charset="-122"/>
            </a:endParaRPr>
          </a:p>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主要内容：民主</a:t>
            </a:r>
            <a:r>
              <a:rPr lang="en-US" altLang="zh-CN" sz="2400">
                <a:solidFill>
                  <a:schemeClr val="tx1"/>
                </a:solidFill>
                <a:latin typeface="华文楷体" panose="02010600040101010101" charset="-122"/>
                <a:ea typeface="华文楷体" panose="02010600040101010101" charset="-122"/>
                <a:cs typeface="华文楷体" panose="02010600040101010101" charset="-122"/>
              </a:rPr>
              <a:t>&amp;</a:t>
            </a:r>
            <a:r>
              <a:rPr lang="zh-CN" altLang="en-US" sz="2400">
                <a:solidFill>
                  <a:schemeClr val="tx1"/>
                </a:solidFill>
                <a:latin typeface="华文楷体" panose="02010600040101010101" charset="-122"/>
                <a:ea typeface="华文楷体" panose="02010600040101010101" charset="-122"/>
                <a:cs typeface="华文楷体" panose="02010600040101010101" charset="-122"/>
              </a:rPr>
              <a:t>科学</a:t>
            </a:r>
          </a:p>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影响：</a:t>
            </a:r>
          </a:p>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人民解放思想，为之后的革命奠定了基础。</a:t>
            </a:r>
          </a:p>
        </p:txBody>
      </p:sp>
      <p:grpSp>
        <p:nvGrpSpPr>
          <p:cNvPr id="9" name="组合 8"/>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5"/>
            <a:srcRect t="63108" r="7260" b="12195"/>
            <a:stretch>
              <a:fillRect/>
            </a:stretch>
          </p:blipFill>
          <p:spPr>
            <a:xfrm>
              <a:off x="6808" y="824"/>
              <a:ext cx="8570" cy="684"/>
            </a:xfrm>
            <a:prstGeom prst="rect">
              <a:avLst/>
            </a:prstGeom>
          </p:spPr>
        </p:pic>
        <p:pic>
          <p:nvPicPr>
            <p:cNvPr id="10" name="图片 9" descr="timg[1]"/>
            <p:cNvPicPr>
              <a:picLocks noChangeAspect="1"/>
            </p:cNvPicPr>
            <p:nvPr/>
          </p:nvPicPr>
          <p:blipFill>
            <a:blip r:embed="rId6">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12" name="文本框 11"/>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6 1 %</a:t>
              </a:r>
            </a:p>
          </p:txBody>
        </p:sp>
      </p:grpSp>
    </p:spTree>
    <p:custDataLst>
      <p:tags r:id="rId2"/>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2" name="object 59"/>
          <p:cNvGrpSpPr/>
          <p:nvPr/>
        </p:nvGrpSpPr>
        <p:grpSpPr>
          <a:xfrm>
            <a:off x="838199" y="5108575"/>
            <a:ext cx="10796236" cy="103406"/>
            <a:chOff x="0" y="0"/>
            <a:chExt cx="10796234" cy="103405"/>
          </a:xfrm>
        </p:grpSpPr>
        <p:sp>
          <p:nvSpPr>
            <p:cNvPr id="1498" name="形状"/>
            <p:cNvSpPr/>
            <p:nvPr/>
          </p:nvSpPr>
          <p:spPr>
            <a:xfrm>
              <a:off x="10652742" y="62911"/>
              <a:ext cx="116548" cy="40495"/>
            </a:xfrm>
            <a:custGeom>
              <a:avLst/>
              <a:gdLst/>
              <a:ahLst/>
              <a:cxnLst>
                <a:cxn ang="0">
                  <a:pos x="wd2" y="hd2"/>
                </a:cxn>
                <a:cxn ang="5400000">
                  <a:pos x="wd2" y="hd2"/>
                </a:cxn>
                <a:cxn ang="10800000">
                  <a:pos x="wd2" y="hd2"/>
                </a:cxn>
                <a:cxn ang="16200000">
                  <a:pos x="wd2" y="hd2"/>
                </a:cxn>
              </a:cxnLst>
              <a:rect l="0" t="0" r="r" b="b"/>
              <a:pathLst>
                <a:path w="21600" h="21600" extrusionOk="0">
                  <a:moveTo>
                    <a:pt x="10053" y="0"/>
                  </a:moveTo>
                  <a:lnTo>
                    <a:pt x="466" y="11351"/>
                  </a:lnTo>
                  <a:lnTo>
                    <a:pt x="0" y="14996"/>
                  </a:lnTo>
                  <a:lnTo>
                    <a:pt x="803" y="17796"/>
                  </a:lnTo>
                  <a:lnTo>
                    <a:pt x="1605" y="20649"/>
                  </a:lnTo>
                  <a:lnTo>
                    <a:pt x="3392" y="21600"/>
                  </a:lnTo>
                  <a:lnTo>
                    <a:pt x="21600" y="45"/>
                  </a:lnTo>
                  <a:lnTo>
                    <a:pt x="10053" y="0"/>
                  </a:lnTo>
                  <a:close/>
                </a:path>
              </a:pathLst>
            </a:custGeom>
            <a:solidFill>
              <a:srgbClr val="C00000"/>
            </a:solid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sp>
          <p:nvSpPr>
            <p:cNvPr id="1499" name="形状"/>
            <p:cNvSpPr/>
            <p:nvPr/>
          </p:nvSpPr>
          <p:spPr>
            <a:xfrm>
              <a:off x="10653021" y="0"/>
              <a:ext cx="143214" cy="62995"/>
            </a:xfrm>
            <a:custGeom>
              <a:avLst/>
              <a:gdLst/>
              <a:ahLst/>
              <a:cxnLst>
                <a:cxn ang="0">
                  <a:pos x="wd2" y="hd2"/>
                </a:cxn>
                <a:cxn ang="5400000">
                  <a:pos x="wd2" y="hd2"/>
                </a:cxn>
                <a:cxn ang="10800000">
                  <a:pos x="wd2" y="hd2"/>
                </a:cxn>
                <a:cxn ang="16200000">
                  <a:pos x="wd2" y="hd2"/>
                </a:cxn>
              </a:cxnLst>
              <a:rect l="0" t="0" r="r" b="b"/>
              <a:pathLst>
                <a:path w="21600" h="21600" extrusionOk="0">
                  <a:moveTo>
                    <a:pt x="2761" y="0"/>
                  </a:moveTo>
                  <a:lnTo>
                    <a:pt x="1307" y="611"/>
                  </a:lnTo>
                  <a:lnTo>
                    <a:pt x="653" y="2445"/>
                  </a:lnTo>
                  <a:lnTo>
                    <a:pt x="0" y="4245"/>
                  </a:lnTo>
                  <a:lnTo>
                    <a:pt x="379" y="6588"/>
                  </a:lnTo>
                  <a:lnTo>
                    <a:pt x="8137" y="13930"/>
                  </a:lnTo>
                  <a:lnTo>
                    <a:pt x="16943" y="13958"/>
                  </a:lnTo>
                  <a:lnTo>
                    <a:pt x="16943" y="21600"/>
                  </a:lnTo>
                  <a:lnTo>
                    <a:pt x="17536" y="21600"/>
                  </a:lnTo>
                  <a:lnTo>
                    <a:pt x="21600" y="17796"/>
                  </a:lnTo>
                  <a:lnTo>
                    <a:pt x="3899" y="1053"/>
                  </a:lnTo>
                  <a:lnTo>
                    <a:pt x="2761" y="0"/>
                  </a:lnTo>
                  <a:close/>
                </a:path>
              </a:pathLst>
            </a:custGeom>
            <a:solidFill>
              <a:srgbClr val="C00000"/>
            </a:solid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sp>
          <p:nvSpPr>
            <p:cNvPr id="1500" name="形状"/>
            <p:cNvSpPr/>
            <p:nvPr/>
          </p:nvSpPr>
          <p:spPr>
            <a:xfrm>
              <a:off x="0" y="25356"/>
              <a:ext cx="10733873" cy="375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818"/>
                  </a:lnTo>
                  <a:lnTo>
                    <a:pt x="21546" y="21600"/>
                  </a:lnTo>
                  <a:lnTo>
                    <a:pt x="21600" y="15226"/>
                  </a:lnTo>
                  <a:lnTo>
                    <a:pt x="21546" y="8782"/>
                  </a:lnTo>
                  <a:lnTo>
                    <a:pt x="0" y="0"/>
                  </a:lnTo>
                  <a:close/>
                </a:path>
              </a:pathLst>
            </a:custGeom>
            <a:solidFill>
              <a:srgbClr val="C00000"/>
            </a:solid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sp>
          <p:nvSpPr>
            <p:cNvPr id="1501" name="形状"/>
            <p:cNvSpPr/>
            <p:nvPr/>
          </p:nvSpPr>
          <p:spPr>
            <a:xfrm>
              <a:off x="10706972" y="40625"/>
              <a:ext cx="58385" cy="22370"/>
            </a:xfrm>
            <a:custGeom>
              <a:avLst/>
              <a:gdLst/>
              <a:ahLst/>
              <a:cxnLst>
                <a:cxn ang="0">
                  <a:pos x="wd2" y="hd2"/>
                </a:cxn>
                <a:cxn ang="5400000">
                  <a:pos x="wd2" y="hd2"/>
                </a:cxn>
                <a:cxn ang="10800000">
                  <a:pos x="wd2" y="hd2"/>
                </a:cxn>
                <a:cxn ang="16200000">
                  <a:pos x="wd2" y="hd2"/>
                </a:cxn>
              </a:cxnLst>
              <a:rect l="0" t="0" r="r" b="b"/>
              <a:pathLst>
                <a:path w="21600" h="21600" extrusionOk="0">
                  <a:moveTo>
                    <a:pt x="9952" y="10819"/>
                  </a:moveTo>
                  <a:lnTo>
                    <a:pt x="4" y="21519"/>
                  </a:lnTo>
                  <a:lnTo>
                    <a:pt x="21600" y="21600"/>
                  </a:lnTo>
                  <a:lnTo>
                    <a:pt x="21600" y="20165"/>
                  </a:lnTo>
                  <a:lnTo>
                    <a:pt x="18550" y="20165"/>
                  </a:lnTo>
                  <a:lnTo>
                    <a:pt x="9952" y="10819"/>
                  </a:lnTo>
                  <a:close/>
                  <a:moveTo>
                    <a:pt x="18602" y="1515"/>
                  </a:moveTo>
                  <a:lnTo>
                    <a:pt x="9952" y="10819"/>
                  </a:lnTo>
                  <a:lnTo>
                    <a:pt x="18550" y="20165"/>
                  </a:lnTo>
                  <a:lnTo>
                    <a:pt x="18602" y="1515"/>
                  </a:lnTo>
                  <a:close/>
                  <a:moveTo>
                    <a:pt x="21600" y="1515"/>
                  </a:moveTo>
                  <a:lnTo>
                    <a:pt x="18602" y="1515"/>
                  </a:lnTo>
                  <a:lnTo>
                    <a:pt x="18550" y="20165"/>
                  </a:lnTo>
                  <a:lnTo>
                    <a:pt x="21600" y="20165"/>
                  </a:lnTo>
                  <a:lnTo>
                    <a:pt x="21600" y="1515"/>
                  </a:lnTo>
                  <a:close/>
                  <a:moveTo>
                    <a:pt x="0" y="0"/>
                  </a:moveTo>
                  <a:lnTo>
                    <a:pt x="9952" y="10819"/>
                  </a:lnTo>
                  <a:lnTo>
                    <a:pt x="18602" y="1515"/>
                  </a:lnTo>
                  <a:lnTo>
                    <a:pt x="21600" y="1515"/>
                  </a:lnTo>
                  <a:lnTo>
                    <a:pt x="21600" y="81"/>
                  </a:lnTo>
                  <a:lnTo>
                    <a:pt x="0" y="0"/>
                  </a:lnTo>
                  <a:close/>
                </a:path>
              </a:pathLst>
            </a:custGeom>
            <a:no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05" name="组合 23"/>
          <p:cNvGrpSpPr/>
          <p:nvPr/>
        </p:nvGrpSpPr>
        <p:grpSpPr>
          <a:xfrm>
            <a:off x="2248535" y="3219449"/>
            <a:ext cx="88266" cy="1945006"/>
            <a:chOff x="0" y="0"/>
            <a:chExt cx="88265" cy="1945005"/>
          </a:xfrm>
        </p:grpSpPr>
        <p:sp>
          <p:nvSpPr>
            <p:cNvPr id="1503" name="object 62"/>
            <p:cNvSpPr/>
            <p:nvPr/>
          </p:nvSpPr>
          <p:spPr>
            <a:xfrm flipH="1">
              <a:off x="44449" y="0"/>
              <a:ext cx="2" cy="1647629"/>
            </a:xfrm>
            <a:prstGeom prst="line">
              <a:avLst/>
            </a:prstGeom>
            <a:noFill/>
            <a:ln w="6350" cap="flat">
              <a:solidFill>
                <a:srgbClr val="C00000"/>
              </a:solidFill>
              <a:prstDash val="sysDot"/>
              <a:round/>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504" name="object 60"/>
            <p:cNvSpPr/>
            <p:nvPr/>
          </p:nvSpPr>
          <p:spPr>
            <a:xfrm>
              <a:off x="0" y="1792298"/>
              <a:ext cx="88266" cy="152708"/>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06" name="object 61"/>
          <p:cNvSpPr txBox="1"/>
          <p:nvPr/>
        </p:nvSpPr>
        <p:spPr>
          <a:xfrm>
            <a:off x="1458594" y="5233801"/>
            <a:ext cx="1579881" cy="889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914400" rtl="0" eaLnBrk="1" fontAlgn="auto" latinLnBrk="0" hangingPunct="0">
              <a:lnSpc>
                <a:spcPct val="100000"/>
              </a:lnSpc>
              <a:spcBef>
                <a:spcPts val="1300"/>
              </a:spcBef>
              <a:spcAft>
                <a:spcPts val="0"/>
              </a:spcAft>
              <a:buClrTx/>
              <a:buSzTx/>
              <a:buFontTx/>
              <a:buNone/>
              <a:tabLst/>
              <a:defRPr sz="2400" spc="-150">
                <a:latin typeface="黑体"/>
                <a:ea typeface="黑体"/>
                <a:cs typeface="黑体"/>
                <a:sym typeface="黑体"/>
              </a:defRPr>
            </a:pPr>
            <a:r>
              <a:rPr kumimoji="0" sz="2400" b="0" i="0" u="none" strike="noStrike" kern="0" cap="none" spc="-150" normalizeH="0" baseline="0" noProof="0">
                <a:ln>
                  <a:noFill/>
                </a:ln>
                <a:solidFill>
                  <a:srgbClr val="000000"/>
                </a:solidFill>
                <a:effectLst/>
                <a:uLnTx/>
                <a:uFillTx/>
                <a:latin typeface="黑体"/>
                <a:ea typeface="黑体"/>
                <a:sym typeface="黑体"/>
              </a:rPr>
              <a:t>1900</a:t>
            </a:r>
          </a:p>
          <a:p>
            <a:pPr marL="0" marR="0" lvl="0" indent="0" algn="ctr" defTabSz="914400" rtl="0" eaLnBrk="1" fontAlgn="auto" latinLnBrk="0" hangingPunct="0">
              <a:lnSpc>
                <a:spcPct val="100000"/>
              </a:lnSpc>
              <a:spcBef>
                <a:spcPts val="1300"/>
              </a:spcBef>
              <a:spcAft>
                <a:spcPts val="0"/>
              </a:spcAft>
              <a:buClrTx/>
              <a:buSzTx/>
              <a:buFontTx/>
              <a:buNone/>
              <a:tabLst/>
              <a:defRPr sz="2000">
                <a:latin typeface="黑体"/>
                <a:ea typeface="黑体"/>
                <a:cs typeface="黑体"/>
                <a:sym typeface="黑体"/>
              </a:defRPr>
            </a:pPr>
            <a:r>
              <a:rPr kumimoji="0" sz="2000" b="0" i="0" u="none" strike="noStrike" kern="0" cap="none" spc="0" normalizeH="0" baseline="0" noProof="0">
                <a:ln>
                  <a:noFill/>
                </a:ln>
                <a:solidFill>
                  <a:srgbClr val="000000"/>
                </a:solidFill>
                <a:effectLst/>
                <a:uLnTx/>
                <a:uFillTx/>
                <a:latin typeface="黑体"/>
                <a:ea typeface="黑体"/>
                <a:sym typeface="黑体"/>
              </a:rPr>
              <a:t>八国联军侵华</a:t>
            </a:r>
          </a:p>
        </p:txBody>
      </p:sp>
      <p:sp>
        <p:nvSpPr>
          <p:cNvPr id="1507" name="文本框 27"/>
          <p:cNvSpPr txBox="1"/>
          <p:nvPr/>
        </p:nvSpPr>
        <p:spPr>
          <a:xfrm>
            <a:off x="243839" y="1896745"/>
            <a:ext cx="516064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latin typeface="楷体"/>
                <a:ea typeface="楷体"/>
                <a:cs typeface="楷体"/>
                <a:sym typeface="楷体"/>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400" b="1" i="0" u="none" strike="noStrike" kern="0" cap="none" spc="0" normalizeH="0" baseline="0" noProof="0">
                <a:ln>
                  <a:noFill/>
                </a:ln>
                <a:solidFill>
                  <a:srgbClr val="000000"/>
                </a:solidFill>
                <a:effectLst/>
                <a:uLnTx/>
                <a:uFillTx/>
                <a:latin typeface="楷体"/>
                <a:ea typeface="楷体"/>
                <a:sym typeface="楷体"/>
              </a:rPr>
              <a:t>清政府彻底妥协，人民死心绝望</a:t>
            </a:r>
          </a:p>
        </p:txBody>
      </p:sp>
      <p:sp>
        <p:nvSpPr>
          <p:cNvPr id="1508" name="object 61"/>
          <p:cNvSpPr txBox="1"/>
          <p:nvPr/>
        </p:nvSpPr>
        <p:spPr>
          <a:xfrm>
            <a:off x="3529011" y="5160385"/>
            <a:ext cx="2105661" cy="1879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914400" rtl="0" eaLnBrk="1" fontAlgn="auto" latinLnBrk="0" hangingPunct="0">
              <a:lnSpc>
                <a:spcPct val="100000"/>
              </a:lnSpc>
              <a:spcBef>
                <a:spcPts val="1300"/>
              </a:spcBef>
              <a:spcAft>
                <a:spcPts val="0"/>
              </a:spcAft>
              <a:buClrTx/>
              <a:buSzTx/>
              <a:buFontTx/>
              <a:buNone/>
              <a:tabLst/>
              <a:defRPr sz="2400" spc="-150">
                <a:latin typeface="黑体"/>
                <a:ea typeface="黑体"/>
                <a:cs typeface="黑体"/>
                <a:sym typeface="黑体"/>
              </a:defRPr>
            </a:pPr>
            <a:r>
              <a:rPr kumimoji="0" sz="2400" b="0" i="0" u="none" strike="noStrike" kern="0" cap="none" spc="-150" normalizeH="0" baseline="0" noProof="0" dirty="0">
                <a:ln>
                  <a:noFill/>
                </a:ln>
                <a:solidFill>
                  <a:srgbClr val="000000"/>
                </a:solidFill>
                <a:effectLst/>
                <a:uLnTx/>
                <a:uFillTx/>
                <a:latin typeface="黑体"/>
                <a:ea typeface="黑体"/>
                <a:sym typeface="黑体"/>
              </a:rPr>
              <a:t>1911</a:t>
            </a:r>
          </a:p>
          <a:p>
            <a:pPr marL="0" marR="0" lvl="0" indent="0" algn="ctr" defTabSz="914400" rtl="0" eaLnBrk="1" fontAlgn="auto" latinLnBrk="0" hangingPunct="0">
              <a:lnSpc>
                <a:spcPct val="100000"/>
              </a:lnSpc>
              <a:spcBef>
                <a:spcPts val="1300"/>
              </a:spcBef>
              <a:spcAft>
                <a:spcPts val="0"/>
              </a:spcAft>
              <a:buClrTx/>
              <a:buSzTx/>
              <a:buFontTx/>
              <a:buNone/>
              <a:tabLst/>
              <a:defRPr sz="2000">
                <a:latin typeface="黑体"/>
                <a:ea typeface="黑体"/>
                <a:cs typeface="黑体"/>
                <a:sym typeface="黑体"/>
              </a:defRPr>
            </a:pPr>
            <a:r>
              <a:rPr kumimoji="0" sz="2000" b="0" i="0" u="none" strike="noStrike" kern="0" cap="none" spc="0" normalizeH="0" baseline="0" noProof="0" dirty="0" err="1">
                <a:ln>
                  <a:noFill/>
                </a:ln>
                <a:solidFill>
                  <a:srgbClr val="000000"/>
                </a:solidFill>
                <a:effectLst/>
                <a:uLnTx/>
                <a:uFillTx/>
                <a:latin typeface="黑体"/>
                <a:ea typeface="黑体"/>
                <a:sym typeface="黑体"/>
              </a:rPr>
              <a:t>武昌起义第一枪</a:t>
            </a:r>
            <a:endParaRPr kumimoji="0" sz="2000" b="0" i="0" u="none" strike="noStrike" kern="0" cap="none" spc="0" normalizeH="0" baseline="0" noProof="0" dirty="0">
              <a:ln>
                <a:noFill/>
              </a:ln>
              <a:solidFill>
                <a:srgbClr val="000000"/>
              </a:solidFill>
              <a:effectLst/>
              <a:uLnTx/>
              <a:uFillTx/>
              <a:latin typeface="黑体"/>
              <a:ea typeface="黑体"/>
              <a:sym typeface="黑体"/>
            </a:endParaRPr>
          </a:p>
          <a:p>
            <a:pPr marL="0" marR="0" lvl="0" indent="0" algn="ctr" defTabSz="914400" rtl="0" eaLnBrk="1" fontAlgn="auto" latinLnBrk="0" hangingPunct="0">
              <a:lnSpc>
                <a:spcPct val="100000"/>
              </a:lnSpc>
              <a:spcBef>
                <a:spcPts val="1300"/>
              </a:spcBef>
              <a:spcAft>
                <a:spcPts val="0"/>
              </a:spcAft>
              <a:buClrTx/>
              <a:buSzTx/>
              <a:buFontTx/>
              <a:buNone/>
              <a:tabLst/>
              <a:defRPr sz="2000">
                <a:latin typeface="黑体"/>
                <a:ea typeface="黑体"/>
                <a:cs typeface="黑体"/>
                <a:sym typeface="黑体"/>
              </a:defRPr>
            </a:pPr>
            <a:r>
              <a:rPr kumimoji="0" sz="2000" b="0" i="0" u="none" strike="noStrike" kern="0" cap="none" spc="0" normalizeH="0" baseline="0" noProof="0" dirty="0" err="1">
                <a:ln>
                  <a:noFill/>
                </a:ln>
                <a:solidFill>
                  <a:srgbClr val="000000"/>
                </a:solidFill>
                <a:effectLst/>
                <a:uLnTx/>
                <a:uFillTx/>
                <a:latin typeface="黑体"/>
                <a:ea typeface="黑体"/>
                <a:sym typeface="黑体"/>
              </a:rPr>
              <a:t>辛亥革命爆发</a:t>
            </a:r>
            <a:endParaRPr kumimoji="0" sz="2000" b="0" i="0" u="none" strike="noStrike" kern="0" cap="none" spc="0" normalizeH="0" baseline="0" noProof="0" dirty="0">
              <a:ln>
                <a:noFill/>
              </a:ln>
              <a:solidFill>
                <a:srgbClr val="000000"/>
              </a:solidFill>
              <a:effectLst/>
              <a:uLnTx/>
              <a:uFillTx/>
              <a:latin typeface="黑体"/>
              <a:ea typeface="黑体"/>
              <a:sym typeface="黑体"/>
            </a:endParaRPr>
          </a:p>
        </p:txBody>
      </p:sp>
      <p:grpSp>
        <p:nvGrpSpPr>
          <p:cNvPr id="1511" name="组合 2"/>
          <p:cNvGrpSpPr/>
          <p:nvPr/>
        </p:nvGrpSpPr>
        <p:grpSpPr>
          <a:xfrm>
            <a:off x="4538345" y="3219449"/>
            <a:ext cx="88266" cy="1945006"/>
            <a:chOff x="0" y="0"/>
            <a:chExt cx="88265" cy="1945005"/>
          </a:xfrm>
        </p:grpSpPr>
        <p:sp>
          <p:nvSpPr>
            <p:cNvPr id="1509" name="object 62"/>
            <p:cNvSpPr/>
            <p:nvPr/>
          </p:nvSpPr>
          <p:spPr>
            <a:xfrm flipH="1">
              <a:off x="44449" y="0"/>
              <a:ext cx="2" cy="1647629"/>
            </a:xfrm>
            <a:prstGeom prst="line">
              <a:avLst/>
            </a:prstGeom>
            <a:noFill/>
            <a:ln w="6350" cap="flat">
              <a:solidFill>
                <a:srgbClr val="C00000"/>
              </a:solidFill>
              <a:prstDash val="sysDot"/>
              <a:round/>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510" name="object 60"/>
            <p:cNvSpPr/>
            <p:nvPr/>
          </p:nvSpPr>
          <p:spPr>
            <a:xfrm>
              <a:off x="0" y="1792298"/>
              <a:ext cx="88266" cy="152708"/>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12" name="文本框 10"/>
          <p:cNvSpPr txBox="1"/>
          <p:nvPr/>
        </p:nvSpPr>
        <p:spPr>
          <a:xfrm>
            <a:off x="2532379" y="2581910"/>
            <a:ext cx="4098926"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latin typeface="楷体"/>
                <a:ea typeface="楷体"/>
                <a:cs typeface="楷体"/>
                <a:sym typeface="楷体"/>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400" b="1" i="0" u="none" strike="noStrike" kern="0" cap="none" spc="0" normalizeH="0" baseline="0" noProof="0">
                <a:ln>
                  <a:noFill/>
                </a:ln>
                <a:solidFill>
                  <a:srgbClr val="000000"/>
                </a:solidFill>
                <a:effectLst/>
                <a:uLnTx/>
                <a:uFillTx/>
                <a:latin typeface="楷体"/>
                <a:ea typeface="楷体"/>
                <a:sym typeface="楷体"/>
              </a:rPr>
              <a:t>资产阶级民主革命爆发</a:t>
            </a:r>
          </a:p>
        </p:txBody>
      </p:sp>
      <p:sp>
        <p:nvSpPr>
          <p:cNvPr id="1513" name="object 61"/>
          <p:cNvSpPr txBox="1"/>
          <p:nvPr/>
        </p:nvSpPr>
        <p:spPr>
          <a:xfrm>
            <a:off x="6493509" y="5120251"/>
            <a:ext cx="2105661" cy="1409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914400" rtl="0" eaLnBrk="1" fontAlgn="auto" latinLnBrk="0" hangingPunct="0">
              <a:lnSpc>
                <a:spcPct val="100000"/>
              </a:lnSpc>
              <a:spcBef>
                <a:spcPts val="1300"/>
              </a:spcBef>
              <a:spcAft>
                <a:spcPts val="0"/>
              </a:spcAft>
              <a:buClrTx/>
              <a:buSzTx/>
              <a:buFontTx/>
              <a:buNone/>
              <a:tabLst/>
              <a:defRPr sz="2400" spc="-150">
                <a:latin typeface="黑体"/>
                <a:ea typeface="黑体"/>
                <a:cs typeface="黑体"/>
                <a:sym typeface="黑体"/>
              </a:defRPr>
            </a:pPr>
            <a:r>
              <a:rPr kumimoji="0" sz="2400" b="0" i="0" u="none" strike="noStrike" kern="0" cap="none" spc="-150" normalizeH="0" baseline="0" noProof="0" dirty="0">
                <a:ln>
                  <a:noFill/>
                </a:ln>
                <a:solidFill>
                  <a:srgbClr val="000000"/>
                </a:solidFill>
                <a:effectLst/>
                <a:uLnTx/>
                <a:uFillTx/>
                <a:latin typeface="黑体"/>
                <a:ea typeface="黑体"/>
                <a:sym typeface="黑体"/>
              </a:rPr>
              <a:t>1912</a:t>
            </a:r>
          </a:p>
          <a:p>
            <a:pPr marL="0" marR="0" lvl="0" indent="0" algn="ctr" defTabSz="914400" rtl="0" eaLnBrk="1" fontAlgn="auto" latinLnBrk="0" hangingPunct="0">
              <a:lnSpc>
                <a:spcPct val="100000"/>
              </a:lnSpc>
              <a:spcBef>
                <a:spcPts val="1300"/>
              </a:spcBef>
              <a:spcAft>
                <a:spcPts val="0"/>
              </a:spcAft>
              <a:buClrTx/>
              <a:buSzTx/>
              <a:buFontTx/>
              <a:buNone/>
              <a:tabLst/>
              <a:defRPr sz="2000">
                <a:latin typeface="黑体"/>
                <a:ea typeface="黑体"/>
                <a:cs typeface="黑体"/>
                <a:sym typeface="黑体"/>
              </a:defRPr>
            </a:pPr>
            <a:r>
              <a:rPr kumimoji="0" sz="2000" b="0" i="0" u="none" strike="noStrike" kern="0" cap="none" spc="0" normalizeH="0" baseline="0" noProof="0" dirty="0" err="1">
                <a:ln>
                  <a:noFill/>
                </a:ln>
                <a:solidFill>
                  <a:srgbClr val="000000"/>
                </a:solidFill>
                <a:effectLst/>
                <a:uLnTx/>
                <a:uFillTx/>
                <a:latin typeface="黑体"/>
                <a:ea typeface="黑体"/>
                <a:sym typeface="黑体"/>
              </a:rPr>
              <a:t>清帝退位</a:t>
            </a:r>
            <a:endParaRPr kumimoji="0" sz="2000" b="0" i="0" u="none" strike="noStrike" kern="0" cap="none" spc="0" normalizeH="0" baseline="0" noProof="0" dirty="0">
              <a:ln>
                <a:noFill/>
              </a:ln>
              <a:solidFill>
                <a:srgbClr val="000000"/>
              </a:solidFill>
              <a:effectLst/>
              <a:uLnTx/>
              <a:uFillTx/>
              <a:latin typeface="黑体"/>
              <a:ea typeface="黑体"/>
              <a:sym typeface="黑体"/>
            </a:endParaRPr>
          </a:p>
          <a:p>
            <a:pPr marL="0" marR="0" lvl="0" indent="0" algn="ctr" defTabSz="914400" rtl="0" eaLnBrk="1" fontAlgn="auto" latinLnBrk="0" hangingPunct="0">
              <a:lnSpc>
                <a:spcPct val="100000"/>
              </a:lnSpc>
              <a:spcBef>
                <a:spcPts val="1300"/>
              </a:spcBef>
              <a:spcAft>
                <a:spcPts val="0"/>
              </a:spcAft>
              <a:buClrTx/>
              <a:buSzTx/>
              <a:buFontTx/>
              <a:buNone/>
              <a:tabLst/>
              <a:defRPr sz="2000">
                <a:latin typeface="黑体"/>
                <a:ea typeface="黑体"/>
                <a:cs typeface="黑体"/>
                <a:sym typeface="黑体"/>
              </a:defRPr>
            </a:pPr>
            <a:r>
              <a:rPr kumimoji="0" sz="2000" b="0" i="0" u="none" strike="noStrike" kern="0" cap="none" spc="0" normalizeH="0" baseline="0" noProof="0" dirty="0" err="1">
                <a:ln>
                  <a:noFill/>
                </a:ln>
                <a:solidFill>
                  <a:srgbClr val="000000"/>
                </a:solidFill>
                <a:effectLst/>
                <a:uLnTx/>
                <a:uFillTx/>
                <a:latin typeface="黑体"/>
                <a:ea typeface="黑体"/>
                <a:sym typeface="黑体"/>
              </a:rPr>
              <a:t>民国成立</a:t>
            </a:r>
            <a:endParaRPr kumimoji="0" sz="2000" b="0" i="0" u="none" strike="noStrike" kern="0" cap="none" spc="0" normalizeH="0" baseline="0" noProof="0" dirty="0">
              <a:ln>
                <a:noFill/>
              </a:ln>
              <a:solidFill>
                <a:srgbClr val="000000"/>
              </a:solidFill>
              <a:effectLst/>
              <a:uLnTx/>
              <a:uFillTx/>
              <a:latin typeface="黑体"/>
              <a:ea typeface="黑体"/>
              <a:sym typeface="黑体"/>
            </a:endParaRPr>
          </a:p>
        </p:txBody>
      </p:sp>
      <p:grpSp>
        <p:nvGrpSpPr>
          <p:cNvPr id="1516" name="组合 14"/>
          <p:cNvGrpSpPr/>
          <p:nvPr/>
        </p:nvGrpSpPr>
        <p:grpSpPr>
          <a:xfrm>
            <a:off x="7502525" y="3679825"/>
            <a:ext cx="88266" cy="1485265"/>
            <a:chOff x="0" y="0"/>
            <a:chExt cx="88265" cy="1485264"/>
          </a:xfrm>
        </p:grpSpPr>
        <p:sp>
          <p:nvSpPr>
            <p:cNvPr id="1514" name="object 62"/>
            <p:cNvSpPr/>
            <p:nvPr/>
          </p:nvSpPr>
          <p:spPr>
            <a:xfrm flipH="1">
              <a:off x="44449" y="0"/>
              <a:ext cx="2" cy="1258180"/>
            </a:xfrm>
            <a:prstGeom prst="line">
              <a:avLst/>
            </a:prstGeom>
            <a:noFill/>
            <a:ln w="6350" cap="flat">
              <a:solidFill>
                <a:srgbClr val="C00000"/>
              </a:solidFill>
              <a:prstDash val="sysDot"/>
              <a:round/>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515" name="object 60"/>
            <p:cNvSpPr/>
            <p:nvPr/>
          </p:nvSpPr>
          <p:spPr>
            <a:xfrm>
              <a:off x="0" y="1368653"/>
              <a:ext cx="88266" cy="116612"/>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17" name="文本框 17"/>
          <p:cNvSpPr txBox="1"/>
          <p:nvPr/>
        </p:nvSpPr>
        <p:spPr>
          <a:xfrm>
            <a:off x="5334634" y="3042285"/>
            <a:ext cx="442468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b="1">
                <a:latin typeface="楷体"/>
                <a:ea typeface="楷体"/>
                <a:cs typeface="楷体"/>
                <a:sym typeface="楷体"/>
              </a:defRPr>
            </a:pPr>
            <a:r>
              <a:rPr kumimoji="0" sz="2400" b="1" i="0" u="none" strike="noStrike" kern="0" cap="none" spc="0" normalizeH="0" baseline="0" noProof="0">
                <a:ln>
                  <a:noFill/>
                </a:ln>
                <a:solidFill>
                  <a:srgbClr val="000000"/>
                </a:solidFill>
                <a:effectLst/>
                <a:uLnTx/>
                <a:uFillTx/>
                <a:latin typeface="楷体"/>
                <a:ea typeface="楷体"/>
                <a:sym typeface="楷体"/>
              </a:rPr>
              <a:t>中国200余年的封建帝制结束</a:t>
            </a:r>
          </a:p>
        </p:txBody>
      </p:sp>
      <p:pic>
        <p:nvPicPr>
          <p:cNvPr id="1518" name="图片 18" descr="图片 18"/>
          <p:cNvPicPr>
            <a:picLocks noChangeAspect="1"/>
          </p:cNvPicPr>
          <p:nvPr/>
        </p:nvPicPr>
        <p:blipFill>
          <a:blip r:embed="rId3">
            <a:extLst/>
          </a:blip>
          <a:srcRect l="24181" r="8935"/>
          <a:stretch>
            <a:fillRect/>
          </a:stretch>
        </p:blipFill>
        <p:spPr>
          <a:xfrm>
            <a:off x="1015999" y="4093209"/>
            <a:ext cx="1099187" cy="1051561"/>
          </a:xfrm>
          <a:prstGeom prst="rect">
            <a:avLst/>
          </a:prstGeom>
          <a:ln w="12700">
            <a:miter lim="400000"/>
          </a:ln>
        </p:spPr>
      </p:pic>
      <p:sp>
        <p:nvSpPr>
          <p:cNvPr id="1519" name="矩形 19"/>
          <p:cNvSpPr/>
          <p:nvPr/>
        </p:nvSpPr>
        <p:spPr>
          <a:xfrm>
            <a:off x="8960484" y="5165090"/>
            <a:ext cx="1731646" cy="1118236"/>
          </a:xfrm>
          <a:prstGeom prst="rect">
            <a:avLst/>
          </a:prstGeom>
          <a:ln w="28575">
            <a:solidFill>
              <a:srgbClr val="C00000"/>
            </a:solidFill>
            <a:miter/>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Arial"/>
              <a:cs typeface="Arial"/>
              <a:sym typeface="Arial"/>
            </a:endParaRPr>
          </a:p>
        </p:txBody>
      </p:sp>
      <p:pic>
        <p:nvPicPr>
          <p:cNvPr id="1520" name="内容占位符 20" descr="内容占位符 20"/>
          <p:cNvPicPr>
            <a:picLocks noChangeAspect="1"/>
          </p:cNvPicPr>
          <p:nvPr/>
        </p:nvPicPr>
        <p:blipFill>
          <a:blip r:embed="rId4">
            <a:extLst/>
          </a:blip>
          <a:stretch>
            <a:fillRect/>
          </a:stretch>
        </p:blipFill>
        <p:spPr>
          <a:xfrm>
            <a:off x="7038975" y="3862070"/>
            <a:ext cx="1014731" cy="1282701"/>
          </a:xfrm>
          <a:prstGeom prst="rect">
            <a:avLst/>
          </a:prstGeom>
          <a:ln w="12700">
            <a:miter lim="400000"/>
          </a:ln>
        </p:spPr>
      </p:pic>
      <p:sp>
        <p:nvSpPr>
          <p:cNvPr id="1521" name="object 61"/>
          <p:cNvSpPr txBox="1"/>
          <p:nvPr/>
        </p:nvSpPr>
        <p:spPr>
          <a:xfrm>
            <a:off x="8772842" y="5293670"/>
            <a:ext cx="2105661" cy="10033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ctr" defTabSz="914400" rtl="0" eaLnBrk="1" fontAlgn="auto" latinLnBrk="0" hangingPunct="0">
              <a:lnSpc>
                <a:spcPct val="100000"/>
              </a:lnSpc>
              <a:spcBef>
                <a:spcPts val="1300"/>
              </a:spcBef>
              <a:spcAft>
                <a:spcPts val="0"/>
              </a:spcAft>
              <a:buClrTx/>
              <a:buSzTx/>
              <a:buFontTx/>
              <a:buNone/>
              <a:tabLst/>
              <a:defRPr sz="2400" spc="-150">
                <a:latin typeface="黑体"/>
                <a:ea typeface="黑体"/>
                <a:cs typeface="黑体"/>
                <a:sym typeface="黑体"/>
              </a:defRPr>
            </a:pPr>
            <a:r>
              <a:rPr kumimoji="0" sz="2400" b="0" i="0" u="none" strike="noStrike" kern="0" cap="none" spc="-150" normalizeH="0" baseline="0" noProof="0" dirty="0">
                <a:ln>
                  <a:noFill/>
                </a:ln>
                <a:solidFill>
                  <a:srgbClr val="000000"/>
                </a:solidFill>
                <a:effectLst/>
                <a:uLnTx/>
                <a:uFillTx/>
                <a:latin typeface="黑体"/>
                <a:ea typeface="黑体"/>
                <a:sym typeface="黑体"/>
              </a:rPr>
              <a:t>1915年</a:t>
            </a:r>
          </a:p>
          <a:p>
            <a:pPr marL="0" marR="0" lvl="0" indent="0" algn="ctr" defTabSz="914400" rtl="0" eaLnBrk="1" fontAlgn="auto" latinLnBrk="0" hangingPunct="0">
              <a:lnSpc>
                <a:spcPct val="100000"/>
              </a:lnSpc>
              <a:spcBef>
                <a:spcPts val="1300"/>
              </a:spcBef>
              <a:spcAft>
                <a:spcPts val="0"/>
              </a:spcAft>
              <a:buClrTx/>
              <a:buSzTx/>
              <a:buFontTx/>
              <a:buNone/>
              <a:tabLst/>
              <a:defRPr sz="2400" spc="-150">
                <a:latin typeface="黑体"/>
                <a:ea typeface="黑体"/>
                <a:cs typeface="黑体"/>
                <a:sym typeface="黑体"/>
              </a:defRPr>
            </a:pPr>
            <a:r>
              <a:rPr kumimoji="0" sz="2400" b="0" i="0" u="none" strike="noStrike" kern="0" cap="none" spc="-150" normalizeH="0" baseline="0" noProof="0" dirty="0" err="1">
                <a:ln>
                  <a:noFill/>
                </a:ln>
                <a:solidFill>
                  <a:srgbClr val="000000"/>
                </a:solidFill>
                <a:effectLst/>
                <a:uLnTx/>
                <a:uFillTx/>
                <a:latin typeface="黑体"/>
                <a:ea typeface="黑体"/>
                <a:sym typeface="黑体"/>
              </a:rPr>
              <a:t>新文化运动</a:t>
            </a:r>
            <a:endParaRPr kumimoji="0" sz="2400" b="0" i="0" u="none" strike="noStrike" kern="0" cap="none" spc="-150" normalizeH="0" baseline="0" noProof="0" dirty="0">
              <a:ln>
                <a:noFill/>
              </a:ln>
              <a:solidFill>
                <a:srgbClr val="000000"/>
              </a:solidFill>
              <a:effectLst/>
              <a:uLnTx/>
              <a:uFillTx/>
              <a:latin typeface="黑体"/>
              <a:ea typeface="黑体"/>
              <a:sym typeface="黑体"/>
            </a:endParaRPr>
          </a:p>
        </p:txBody>
      </p:sp>
      <p:grpSp>
        <p:nvGrpSpPr>
          <p:cNvPr id="1524" name="组合 29"/>
          <p:cNvGrpSpPr/>
          <p:nvPr/>
        </p:nvGrpSpPr>
        <p:grpSpPr>
          <a:xfrm>
            <a:off x="9781540" y="3756025"/>
            <a:ext cx="88266" cy="1485265"/>
            <a:chOff x="0" y="0"/>
            <a:chExt cx="88265" cy="1485264"/>
          </a:xfrm>
        </p:grpSpPr>
        <p:sp>
          <p:nvSpPr>
            <p:cNvPr id="1522" name="object 62"/>
            <p:cNvSpPr/>
            <p:nvPr/>
          </p:nvSpPr>
          <p:spPr>
            <a:xfrm flipH="1">
              <a:off x="44449" y="0"/>
              <a:ext cx="2" cy="1258180"/>
            </a:xfrm>
            <a:prstGeom prst="line">
              <a:avLst/>
            </a:prstGeom>
            <a:noFill/>
            <a:ln w="6350" cap="flat">
              <a:solidFill>
                <a:srgbClr val="C00000"/>
              </a:solidFill>
              <a:prstDash val="sysDot"/>
              <a:round/>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523" name="object 60"/>
            <p:cNvSpPr/>
            <p:nvPr/>
          </p:nvSpPr>
          <p:spPr>
            <a:xfrm>
              <a:off x="0" y="1368653"/>
              <a:ext cx="88266" cy="116612"/>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7" name=" 220"/>
          <p:cNvGrpSpPr/>
          <p:nvPr/>
        </p:nvGrpSpPr>
        <p:grpSpPr>
          <a:xfrm>
            <a:off x="-1" y="-9525"/>
            <a:ext cx="4187192" cy="622935"/>
            <a:chOff x="0" y="0"/>
            <a:chExt cx="4187190" cy="622934"/>
          </a:xfrm>
        </p:grpSpPr>
        <p:sp>
          <p:nvSpPr>
            <p:cNvPr id="1525"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26"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grpSp>
        <p:nvGrpSpPr>
          <p:cNvPr id="1533" name="组合 37"/>
          <p:cNvGrpSpPr/>
          <p:nvPr/>
        </p:nvGrpSpPr>
        <p:grpSpPr>
          <a:xfrm>
            <a:off x="4625260" y="-78106"/>
            <a:ext cx="5732861" cy="969567"/>
            <a:chOff x="4365" y="0"/>
            <a:chExt cx="5732859" cy="969565"/>
          </a:xfrm>
        </p:grpSpPr>
        <p:pic>
          <p:nvPicPr>
            <p:cNvPr id="1530" name="图片 38" descr="图片 38"/>
            <p:cNvPicPr>
              <a:picLocks noChangeAspect="1"/>
            </p:cNvPicPr>
            <p:nvPr/>
          </p:nvPicPr>
          <p:blipFill>
            <a:blip r:embed="rId5">
              <a:extLst/>
            </a:blip>
            <a:srcRect t="63107" r="7260" b="12194"/>
            <a:stretch>
              <a:fillRect/>
            </a:stretch>
          </p:blipFill>
          <p:spPr>
            <a:xfrm>
              <a:off x="295274" y="477519"/>
              <a:ext cx="5441951" cy="434341"/>
            </a:xfrm>
            <a:prstGeom prst="rect">
              <a:avLst/>
            </a:prstGeom>
            <a:ln w="12700" cap="flat">
              <a:noFill/>
              <a:miter lim="400000"/>
            </a:ln>
            <a:effectLst/>
          </p:spPr>
        </p:pic>
        <p:pic>
          <p:nvPicPr>
            <p:cNvPr id="1531" name="图片 39" descr="图片 39"/>
            <p:cNvPicPr>
              <a:picLocks noChangeAspect="1"/>
            </p:cNvPicPr>
            <p:nvPr/>
          </p:nvPicPr>
          <p:blipFill>
            <a:blip r:embed="rId6">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32" name="文本框 40"/>
            <p:cNvSpPr txBox="1"/>
            <p:nvPr/>
          </p:nvSpPr>
          <p:spPr>
            <a:xfrm>
              <a:off x="2717800" y="71755"/>
              <a:ext cx="74295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121212"/>
                  </a:solidFill>
                  <a:effectLst/>
                  <a:uLnTx/>
                  <a:uFillTx/>
                  <a:latin typeface="FZQiTi-S14S"/>
                  <a:ea typeface="FZQiTi-S14S"/>
                  <a:sym typeface="FZQiTi-S14S"/>
                </a:rPr>
                <a:t> 6 2 %</a:t>
              </a:r>
            </a:p>
          </p:txBody>
        </p:sp>
      </p:grpSp>
      <p:sp>
        <p:nvSpPr>
          <p:cNvPr id="1534" name="文本框 42"/>
          <p:cNvSpPr txBox="1"/>
          <p:nvPr/>
        </p:nvSpPr>
        <p:spPr>
          <a:xfrm>
            <a:off x="8053705" y="3544570"/>
            <a:ext cx="3950335"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latin typeface="楷体"/>
                <a:ea typeface="楷体"/>
                <a:cs typeface="楷体"/>
                <a:sym typeface="楷体"/>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400" b="1" i="0" u="none" strike="noStrike" kern="0" cap="none" spc="0" normalizeH="0" baseline="0" noProof="0">
                <a:ln>
                  <a:noFill/>
                </a:ln>
                <a:solidFill>
                  <a:srgbClr val="000000"/>
                </a:solidFill>
                <a:effectLst/>
                <a:uLnTx/>
                <a:uFillTx/>
                <a:latin typeface="楷体"/>
                <a:ea typeface="楷体"/>
                <a:sym typeface="楷体"/>
              </a:rPr>
              <a:t>解放思想，奠定革命基础</a:t>
            </a:r>
          </a:p>
        </p:txBody>
      </p:sp>
    </p:spTree>
    <p:extLst>
      <p:ext uri="{BB962C8B-B14F-4D97-AF65-F5344CB8AC3E}">
        <p14:creationId xmlns:p14="http://schemas.microsoft.com/office/powerpoint/2010/main" val="152790875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 name="标题 1"/>
          <p:cNvSpPr txBox="1">
            <a:spLocks noGrp="1"/>
          </p:cNvSpPr>
          <p:nvPr>
            <p:ph type="title"/>
          </p:nvPr>
        </p:nvSpPr>
        <p:spPr>
          <a:xfrm>
            <a:off x="2306320" y="1245869"/>
            <a:ext cx="7747635" cy="1325881"/>
          </a:xfrm>
          <a:prstGeom prst="rect">
            <a:avLst/>
          </a:prstGeom>
        </p:spPr>
        <p:txBody>
          <a:bodyPr/>
          <a:lstStyle/>
          <a:p>
            <a:r>
              <a:t>中国折腾的时候世界也没闲着</a:t>
            </a:r>
          </a:p>
        </p:txBody>
      </p:sp>
      <p:pic>
        <p:nvPicPr>
          <p:cNvPr id="1537" name="图片 3" descr="图片 3"/>
          <p:cNvPicPr>
            <a:picLocks noChangeAspect="1"/>
          </p:cNvPicPr>
          <p:nvPr/>
        </p:nvPicPr>
        <p:blipFill>
          <a:blip r:embed="rId2">
            <a:extLst/>
          </a:blip>
          <a:srcRect t="17077" r="511" b="22162"/>
          <a:stretch>
            <a:fillRect/>
          </a:stretch>
        </p:blipFill>
        <p:spPr>
          <a:xfrm>
            <a:off x="2999104" y="3756024"/>
            <a:ext cx="5572126" cy="2475866"/>
          </a:xfrm>
          <a:prstGeom prst="rect">
            <a:avLst/>
          </a:prstGeom>
          <a:ln w="12700">
            <a:miter lim="400000"/>
          </a:ln>
        </p:spPr>
      </p:pic>
      <p:grpSp>
        <p:nvGrpSpPr>
          <p:cNvPr id="1541" name="组合 8"/>
          <p:cNvGrpSpPr/>
          <p:nvPr/>
        </p:nvGrpSpPr>
        <p:grpSpPr>
          <a:xfrm>
            <a:off x="4687490" y="-9526"/>
            <a:ext cx="5732860" cy="969567"/>
            <a:chOff x="4365" y="0"/>
            <a:chExt cx="5732859" cy="969565"/>
          </a:xfrm>
        </p:grpSpPr>
        <p:pic>
          <p:nvPicPr>
            <p:cNvPr id="1538"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539"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40" name="文本框 11"/>
            <p:cNvSpPr txBox="1"/>
            <p:nvPr/>
          </p:nvSpPr>
          <p:spPr>
            <a:xfrm>
              <a:off x="2717800" y="71755"/>
              <a:ext cx="74295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121212"/>
                  </a:solidFill>
                  <a:effectLst/>
                  <a:uLnTx/>
                  <a:uFillTx/>
                  <a:latin typeface="FZQiTi-S14S"/>
                  <a:ea typeface="FZQiTi-S14S"/>
                  <a:sym typeface="FZQiTi-S14S"/>
                </a:rPr>
                <a:t> 6 3 %</a:t>
              </a:r>
            </a:p>
          </p:txBody>
        </p:sp>
      </p:grpSp>
      <p:grpSp>
        <p:nvGrpSpPr>
          <p:cNvPr id="1544" name=" 220"/>
          <p:cNvGrpSpPr/>
          <p:nvPr/>
        </p:nvGrpSpPr>
        <p:grpSpPr>
          <a:xfrm>
            <a:off x="-1" y="-9525"/>
            <a:ext cx="4187192" cy="622935"/>
            <a:chOff x="0" y="0"/>
            <a:chExt cx="4187190" cy="622934"/>
          </a:xfrm>
        </p:grpSpPr>
        <p:sp>
          <p:nvSpPr>
            <p:cNvPr id="1542"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43"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174043471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内容占位符 2"/>
          <p:cNvSpPr txBox="1">
            <a:spLocks noGrp="1"/>
          </p:cNvSpPr>
          <p:nvPr>
            <p:ph type="body" idx="1"/>
          </p:nvPr>
        </p:nvSpPr>
        <p:spPr>
          <a:xfrm>
            <a:off x="724534" y="803275"/>
            <a:ext cx="10515601" cy="4351338"/>
          </a:xfrm>
          <a:prstGeom prst="rect">
            <a:avLst/>
          </a:prstGeom>
        </p:spPr>
        <p:txBody>
          <a:bodyPr/>
          <a:lstStyle/>
          <a:p>
            <a:pPr marL="0" indent="0" algn="ctr">
              <a:lnSpc>
                <a:spcPct val="200000"/>
              </a:lnSpc>
              <a:buSzTx/>
              <a:buNone/>
              <a:defRPr sz="4400"/>
            </a:pPr>
            <a:r>
              <a:t>1914年第一次世界大战爆发，1918年结束</a:t>
            </a:r>
          </a:p>
          <a:p>
            <a:pPr marL="0" indent="0" algn="ctr">
              <a:lnSpc>
                <a:spcPct val="200000"/>
              </a:lnSpc>
              <a:buSzTx/>
              <a:buNone/>
              <a:defRPr sz="4400"/>
            </a:pPr>
            <a:r>
              <a:t>德、意、奥   VS   英、法、俄</a:t>
            </a:r>
          </a:p>
        </p:txBody>
      </p:sp>
      <p:sp>
        <p:nvSpPr>
          <p:cNvPr id="1547" name="文本框 4"/>
          <p:cNvSpPr txBox="1"/>
          <p:nvPr/>
        </p:nvSpPr>
        <p:spPr>
          <a:xfrm>
            <a:off x="2633345" y="4251325"/>
            <a:ext cx="6925944" cy="7137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4000">
                <a:latin typeface="+mj-lt"/>
                <a:ea typeface="+mj-ea"/>
                <a:cs typeface="+mj-cs"/>
                <a:sym typeface="FZQiTi-S14S"/>
              </a:defRPr>
            </a:pPr>
            <a:r>
              <a:rPr kumimoji="0" sz="4000" b="0" i="0" u="none" strike="noStrike" kern="0" cap="none" spc="0" normalizeH="0" baseline="0" noProof="0">
                <a:ln>
                  <a:noFill/>
                </a:ln>
                <a:solidFill>
                  <a:srgbClr val="000000"/>
                </a:solidFill>
                <a:effectLst/>
                <a:uLnTx/>
                <a:uFillTx/>
                <a:latin typeface="FZQiTi-S14S"/>
                <a:ea typeface="FZQiTi-S14S"/>
                <a:sym typeface="FZQiTi-S14S"/>
              </a:rPr>
              <a:t>Who won？</a:t>
            </a:r>
          </a:p>
        </p:txBody>
      </p:sp>
      <p:grpSp>
        <p:nvGrpSpPr>
          <p:cNvPr id="1551" name="组合 8"/>
          <p:cNvGrpSpPr/>
          <p:nvPr/>
        </p:nvGrpSpPr>
        <p:grpSpPr>
          <a:xfrm>
            <a:off x="4687490" y="-9526"/>
            <a:ext cx="5732860" cy="969567"/>
            <a:chOff x="4365" y="0"/>
            <a:chExt cx="5732859" cy="969565"/>
          </a:xfrm>
        </p:grpSpPr>
        <p:pic>
          <p:nvPicPr>
            <p:cNvPr id="1548" name="图片 10" descr="图片 10"/>
            <p:cNvPicPr>
              <a:picLocks noChangeAspect="1"/>
            </p:cNvPicPr>
            <p:nvPr/>
          </p:nvPicPr>
          <p:blipFill>
            <a:blip r:embed="rId2">
              <a:extLst/>
            </a:blip>
            <a:srcRect t="63107" r="7260" b="12194"/>
            <a:stretch>
              <a:fillRect/>
            </a:stretch>
          </p:blipFill>
          <p:spPr>
            <a:xfrm>
              <a:off x="295274" y="477519"/>
              <a:ext cx="5441951" cy="434341"/>
            </a:xfrm>
            <a:prstGeom prst="rect">
              <a:avLst/>
            </a:prstGeom>
            <a:ln w="12700" cap="flat">
              <a:noFill/>
              <a:miter lim="400000"/>
            </a:ln>
            <a:effectLst/>
          </p:spPr>
        </p:pic>
        <p:pic>
          <p:nvPicPr>
            <p:cNvPr id="1549" name="图片 9" descr="图片 9"/>
            <p:cNvPicPr>
              <a:picLocks noChangeAspect="1"/>
            </p:cNvPicPr>
            <p:nvPr/>
          </p:nvPicPr>
          <p:blipFill>
            <a:blip r:embed="rId3">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50" name="文本框 11"/>
            <p:cNvSpPr txBox="1"/>
            <p:nvPr/>
          </p:nvSpPr>
          <p:spPr>
            <a:xfrm>
              <a:off x="2717800" y="71755"/>
              <a:ext cx="74295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121212"/>
                  </a:solidFill>
                  <a:effectLst/>
                  <a:uLnTx/>
                  <a:uFillTx/>
                  <a:latin typeface="FZQiTi-S14S"/>
                  <a:ea typeface="FZQiTi-S14S"/>
                  <a:sym typeface="FZQiTi-S14S"/>
                </a:rPr>
                <a:t> 6 4 %</a:t>
              </a:r>
            </a:p>
          </p:txBody>
        </p:sp>
      </p:grpSp>
      <p:grpSp>
        <p:nvGrpSpPr>
          <p:cNvPr id="1554" name=" 220"/>
          <p:cNvGrpSpPr/>
          <p:nvPr/>
        </p:nvGrpSpPr>
        <p:grpSpPr>
          <a:xfrm>
            <a:off x="-1" y="-9525"/>
            <a:ext cx="4187192" cy="622935"/>
            <a:chOff x="0" y="0"/>
            <a:chExt cx="4187190" cy="622934"/>
          </a:xfrm>
        </p:grpSpPr>
        <p:sp>
          <p:nvSpPr>
            <p:cNvPr id="1552"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53"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137842435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内容占位符 2"/>
          <p:cNvSpPr txBox="1">
            <a:spLocks noGrp="1"/>
          </p:cNvSpPr>
          <p:nvPr>
            <p:ph type="body" idx="1"/>
          </p:nvPr>
        </p:nvSpPr>
        <p:spPr>
          <a:xfrm>
            <a:off x="724534" y="803275"/>
            <a:ext cx="10515601" cy="4351338"/>
          </a:xfrm>
          <a:prstGeom prst="rect">
            <a:avLst/>
          </a:prstGeom>
        </p:spPr>
        <p:txBody>
          <a:bodyPr/>
          <a:lstStyle/>
          <a:p>
            <a:pPr marL="0" indent="0" algn="ctr">
              <a:lnSpc>
                <a:spcPct val="200000"/>
              </a:lnSpc>
              <a:buSzTx/>
              <a:buNone/>
              <a:defRPr sz="4400"/>
            </a:pPr>
            <a:endParaRPr/>
          </a:p>
          <a:p>
            <a:pPr marL="0" indent="0" algn="ctr">
              <a:lnSpc>
                <a:spcPct val="200000"/>
              </a:lnSpc>
              <a:buSzTx/>
              <a:buNone/>
              <a:defRPr sz="4400"/>
            </a:pPr>
            <a:r>
              <a:t>德、意、奥   VS   英、法、俄</a:t>
            </a:r>
          </a:p>
        </p:txBody>
      </p:sp>
      <p:pic>
        <p:nvPicPr>
          <p:cNvPr id="1557" name="图片 1" descr="图片 1"/>
          <p:cNvPicPr>
            <a:picLocks noChangeAspect="1"/>
          </p:cNvPicPr>
          <p:nvPr/>
        </p:nvPicPr>
        <p:blipFill>
          <a:blip r:embed="rId3">
            <a:extLst/>
          </a:blip>
          <a:stretch>
            <a:fillRect/>
          </a:stretch>
        </p:blipFill>
        <p:spPr>
          <a:xfrm>
            <a:off x="8900159" y="1109980"/>
            <a:ext cx="1714501" cy="1714501"/>
          </a:xfrm>
          <a:prstGeom prst="rect">
            <a:avLst/>
          </a:prstGeom>
          <a:ln w="12700">
            <a:miter lim="400000"/>
          </a:ln>
        </p:spPr>
      </p:pic>
      <p:pic>
        <p:nvPicPr>
          <p:cNvPr id="1558" name="图片 3" descr="图片 3"/>
          <p:cNvPicPr>
            <a:picLocks noChangeAspect="1"/>
          </p:cNvPicPr>
          <p:nvPr/>
        </p:nvPicPr>
        <p:blipFill>
          <a:blip r:embed="rId3">
            <a:extLst/>
          </a:blip>
          <a:stretch>
            <a:fillRect/>
          </a:stretch>
        </p:blipFill>
        <p:spPr>
          <a:xfrm>
            <a:off x="7786369" y="1109980"/>
            <a:ext cx="1714501" cy="1714501"/>
          </a:xfrm>
          <a:prstGeom prst="rect">
            <a:avLst/>
          </a:prstGeom>
          <a:ln w="12700">
            <a:miter lim="400000"/>
          </a:ln>
        </p:spPr>
      </p:pic>
      <p:pic>
        <p:nvPicPr>
          <p:cNvPr id="1559" name="图片 5" descr="图片 5"/>
          <p:cNvPicPr>
            <a:picLocks noChangeAspect="1"/>
          </p:cNvPicPr>
          <p:nvPr/>
        </p:nvPicPr>
        <p:blipFill>
          <a:blip r:embed="rId3">
            <a:extLst/>
          </a:blip>
          <a:stretch>
            <a:fillRect/>
          </a:stretch>
        </p:blipFill>
        <p:spPr>
          <a:xfrm>
            <a:off x="6672580" y="1109980"/>
            <a:ext cx="1714501" cy="1714501"/>
          </a:xfrm>
          <a:prstGeom prst="rect">
            <a:avLst/>
          </a:prstGeom>
          <a:ln w="12700">
            <a:miter lim="400000"/>
          </a:ln>
        </p:spPr>
      </p:pic>
      <p:grpSp>
        <p:nvGrpSpPr>
          <p:cNvPr id="1563" name="组合 8"/>
          <p:cNvGrpSpPr/>
          <p:nvPr/>
        </p:nvGrpSpPr>
        <p:grpSpPr>
          <a:xfrm>
            <a:off x="4687490" y="-9526"/>
            <a:ext cx="5732860" cy="969567"/>
            <a:chOff x="4365" y="0"/>
            <a:chExt cx="5732859" cy="969565"/>
          </a:xfrm>
        </p:grpSpPr>
        <p:pic>
          <p:nvPicPr>
            <p:cNvPr id="1560" name="图片 10" descr="图片 10"/>
            <p:cNvPicPr>
              <a:picLocks noChangeAspect="1"/>
            </p:cNvPicPr>
            <p:nvPr/>
          </p:nvPicPr>
          <p:blipFill>
            <a:blip r:embed="rId4">
              <a:extLst/>
            </a:blip>
            <a:srcRect t="63107" r="7260" b="12194"/>
            <a:stretch>
              <a:fillRect/>
            </a:stretch>
          </p:blipFill>
          <p:spPr>
            <a:xfrm>
              <a:off x="295274" y="477519"/>
              <a:ext cx="5441951" cy="434341"/>
            </a:xfrm>
            <a:prstGeom prst="rect">
              <a:avLst/>
            </a:prstGeom>
            <a:ln w="12700" cap="flat">
              <a:noFill/>
              <a:miter lim="400000"/>
            </a:ln>
            <a:effectLst/>
          </p:spPr>
        </p:pic>
        <p:pic>
          <p:nvPicPr>
            <p:cNvPr id="1561" name="图片 9" descr="图片 9"/>
            <p:cNvPicPr>
              <a:picLocks noChangeAspect="1"/>
            </p:cNvPicPr>
            <p:nvPr/>
          </p:nvPicPr>
          <p:blipFill>
            <a:blip r:embed="rId5">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62" name="文本框 11"/>
            <p:cNvSpPr txBox="1"/>
            <p:nvPr/>
          </p:nvSpPr>
          <p:spPr>
            <a:xfrm>
              <a:off x="2717800" y="71755"/>
              <a:ext cx="74295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121212"/>
                  </a:solidFill>
                  <a:effectLst/>
                  <a:uLnTx/>
                  <a:uFillTx/>
                  <a:latin typeface="FZQiTi-S14S"/>
                  <a:ea typeface="FZQiTi-S14S"/>
                  <a:sym typeface="FZQiTi-S14S"/>
                </a:rPr>
                <a:t> 6 5 %</a:t>
              </a:r>
            </a:p>
          </p:txBody>
        </p:sp>
      </p:grpSp>
      <p:grpSp>
        <p:nvGrpSpPr>
          <p:cNvPr id="1566" name=" 220"/>
          <p:cNvGrpSpPr/>
          <p:nvPr/>
        </p:nvGrpSpPr>
        <p:grpSpPr>
          <a:xfrm>
            <a:off x="-1" y="-9525"/>
            <a:ext cx="4187192" cy="622935"/>
            <a:chOff x="0" y="0"/>
            <a:chExt cx="4187190" cy="622934"/>
          </a:xfrm>
        </p:grpSpPr>
        <p:sp>
          <p:nvSpPr>
            <p:cNvPr id="156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6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413347921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 name="标题 1"/>
          <p:cNvSpPr txBox="1">
            <a:spLocks noGrp="1"/>
          </p:cNvSpPr>
          <p:nvPr>
            <p:ph type="title"/>
          </p:nvPr>
        </p:nvSpPr>
        <p:spPr>
          <a:xfrm>
            <a:off x="1056639" y="1076325"/>
            <a:ext cx="10515601" cy="2404746"/>
          </a:xfrm>
          <a:prstGeom prst="rect">
            <a:avLst/>
          </a:prstGeom>
        </p:spPr>
        <p:txBody>
          <a:bodyPr>
            <a:normAutofit fontScale="90000"/>
          </a:bodyPr>
          <a:lstStyle/>
          <a:p>
            <a:pPr algn="ctr" defTabSz="877823">
              <a:lnSpc>
                <a:spcPct val="150000"/>
              </a:lnSpc>
              <a:defRPr sz="3743"/>
            </a:pPr>
            <a:r>
              <a:rPr dirty="0" err="1"/>
              <a:t>出来混迟早是要还的</a:t>
            </a:r>
            <a:r>
              <a:rPr dirty="0"/>
              <a:t> —— </a:t>
            </a:r>
            <a:r>
              <a:rPr dirty="0" err="1"/>
              <a:t>成王败寇</a:t>
            </a:r>
            <a:r>
              <a:rPr dirty="0"/>
              <a:t/>
            </a:r>
            <a:br>
              <a:rPr dirty="0"/>
            </a:br>
            <a:r>
              <a:rPr dirty="0" err="1"/>
              <a:t>认输了我们就坐下来谈谈</a:t>
            </a:r>
            <a:r>
              <a:rPr dirty="0"/>
              <a:t/>
            </a:r>
            <a:br>
              <a:rPr dirty="0"/>
            </a:br>
            <a:endParaRPr dirty="0"/>
          </a:p>
        </p:txBody>
      </p:sp>
      <p:pic>
        <p:nvPicPr>
          <p:cNvPr id="1569" name="图片 3" descr="图片 3"/>
          <p:cNvPicPr>
            <a:picLocks noChangeAspect="1"/>
          </p:cNvPicPr>
          <p:nvPr/>
        </p:nvPicPr>
        <p:blipFill>
          <a:blip r:embed="rId2">
            <a:extLst/>
          </a:blip>
          <a:srcRect r="2"/>
          <a:stretch>
            <a:fillRect/>
          </a:stretch>
        </p:blipFill>
        <p:spPr>
          <a:xfrm>
            <a:off x="2678429" y="3018154"/>
            <a:ext cx="6834983" cy="3532506"/>
          </a:xfrm>
          <a:custGeom>
            <a:avLst/>
            <a:gdLst/>
            <a:ahLst/>
            <a:cxnLst>
              <a:cxn ang="0">
                <a:pos x="wd2" y="hd2"/>
              </a:cxn>
              <a:cxn ang="5400000">
                <a:pos x="wd2" y="hd2"/>
              </a:cxn>
              <a:cxn ang="10800000">
                <a:pos x="wd2" y="hd2"/>
              </a:cxn>
              <a:cxn ang="16200000">
                <a:pos x="wd2" y="hd2"/>
              </a:cxn>
            </a:cxnLst>
            <a:rect l="0" t="0" r="r" b="b"/>
            <a:pathLst>
              <a:path w="21600" h="21600" extrusionOk="0">
                <a:moveTo>
                  <a:pt x="1860" y="0"/>
                </a:moveTo>
                <a:cubicBezTo>
                  <a:pt x="832" y="0"/>
                  <a:pt x="0" y="1611"/>
                  <a:pt x="0" y="3599"/>
                </a:cubicBezTo>
                <a:lnTo>
                  <a:pt x="0" y="17999"/>
                </a:lnTo>
                <a:cubicBezTo>
                  <a:pt x="0" y="19987"/>
                  <a:pt x="832" y="21600"/>
                  <a:pt x="1860" y="21600"/>
                </a:cubicBezTo>
                <a:lnTo>
                  <a:pt x="19740" y="21600"/>
                </a:lnTo>
                <a:cubicBezTo>
                  <a:pt x="20768" y="21600"/>
                  <a:pt x="21600" y="19987"/>
                  <a:pt x="21600" y="17999"/>
                </a:cubicBezTo>
                <a:lnTo>
                  <a:pt x="21600" y="3599"/>
                </a:lnTo>
                <a:cubicBezTo>
                  <a:pt x="21600" y="1611"/>
                  <a:pt x="20768" y="0"/>
                  <a:pt x="19740" y="0"/>
                </a:cubicBezTo>
                <a:lnTo>
                  <a:pt x="1860" y="0"/>
                </a:lnTo>
                <a:close/>
              </a:path>
            </a:pathLst>
          </a:custGeom>
          <a:ln w="12700">
            <a:miter lim="400000"/>
          </a:ln>
        </p:spPr>
      </p:pic>
      <p:grpSp>
        <p:nvGrpSpPr>
          <p:cNvPr id="1573" name="组合 8"/>
          <p:cNvGrpSpPr/>
          <p:nvPr/>
        </p:nvGrpSpPr>
        <p:grpSpPr>
          <a:xfrm>
            <a:off x="4687490" y="-9527"/>
            <a:ext cx="5732861" cy="969569"/>
            <a:chOff x="4365" y="-1"/>
            <a:chExt cx="5732860" cy="969567"/>
          </a:xfrm>
        </p:grpSpPr>
        <p:pic>
          <p:nvPicPr>
            <p:cNvPr id="1570"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571"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72" name="文本框 11"/>
            <p:cNvSpPr txBox="1"/>
            <p:nvPr/>
          </p:nvSpPr>
          <p:spPr>
            <a:xfrm>
              <a:off x="2717800" y="71755"/>
              <a:ext cx="1152232"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黑体" panose="02010609060101010101" pitchFamily="49" charset="-122"/>
                  <a:ea typeface="黑体" panose="02010609060101010101" pitchFamily="49" charset="-122"/>
                  <a:sym typeface="FZQiTi-S14S"/>
                </a:rPr>
                <a:t>6 6 %</a:t>
              </a:r>
            </a:p>
          </p:txBody>
        </p:sp>
      </p:grpSp>
      <p:grpSp>
        <p:nvGrpSpPr>
          <p:cNvPr id="1576" name=" 220"/>
          <p:cNvGrpSpPr/>
          <p:nvPr/>
        </p:nvGrpSpPr>
        <p:grpSpPr>
          <a:xfrm>
            <a:off x="-1" y="-9525"/>
            <a:ext cx="4187192" cy="622935"/>
            <a:chOff x="0" y="0"/>
            <a:chExt cx="4187190" cy="622934"/>
          </a:xfrm>
        </p:grpSpPr>
        <p:sp>
          <p:nvSpPr>
            <p:cNvPr id="157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7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743797484"/>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8" name="内容占位符 2"/>
          <p:cNvSpPr txBox="1">
            <a:spLocks noGrp="1"/>
          </p:cNvSpPr>
          <p:nvPr>
            <p:ph type="body" idx="1"/>
          </p:nvPr>
        </p:nvSpPr>
        <p:spPr>
          <a:xfrm>
            <a:off x="725169" y="2063750"/>
            <a:ext cx="10515601" cy="4351338"/>
          </a:xfrm>
          <a:prstGeom prst="rect">
            <a:avLst/>
          </a:prstGeom>
        </p:spPr>
        <p:txBody>
          <a:bodyPr/>
          <a:lstStyle/>
          <a:p>
            <a:pPr marL="0" indent="0" algn="ctr">
              <a:buSzTx/>
              <a:buNone/>
              <a:defRPr sz="6000"/>
            </a:pPr>
            <a:r>
              <a:t>1919年1月 巴黎和会</a:t>
            </a:r>
          </a:p>
        </p:txBody>
      </p:sp>
      <p:grpSp>
        <p:nvGrpSpPr>
          <p:cNvPr id="1582" name="组合 8"/>
          <p:cNvGrpSpPr/>
          <p:nvPr/>
        </p:nvGrpSpPr>
        <p:grpSpPr>
          <a:xfrm>
            <a:off x="4687490" y="-9527"/>
            <a:ext cx="5732861" cy="969569"/>
            <a:chOff x="4365" y="-1"/>
            <a:chExt cx="5732860" cy="969567"/>
          </a:xfrm>
        </p:grpSpPr>
        <p:pic>
          <p:nvPicPr>
            <p:cNvPr id="1579" name="图片 10" descr="图片 10"/>
            <p:cNvPicPr>
              <a:picLocks noChangeAspect="1"/>
            </p:cNvPicPr>
            <p:nvPr/>
          </p:nvPicPr>
          <p:blipFill>
            <a:blip r:embed="rId2">
              <a:extLst/>
            </a:blip>
            <a:srcRect t="63107" r="7260" b="12194"/>
            <a:stretch>
              <a:fillRect/>
            </a:stretch>
          </p:blipFill>
          <p:spPr>
            <a:xfrm>
              <a:off x="295274" y="477519"/>
              <a:ext cx="5441951" cy="434341"/>
            </a:xfrm>
            <a:prstGeom prst="rect">
              <a:avLst/>
            </a:prstGeom>
            <a:ln w="12700" cap="flat">
              <a:noFill/>
              <a:miter lim="400000"/>
            </a:ln>
            <a:effectLst/>
          </p:spPr>
        </p:pic>
        <p:pic>
          <p:nvPicPr>
            <p:cNvPr id="1580" name="图片 9" descr="图片 9"/>
            <p:cNvPicPr>
              <a:picLocks noChangeAspect="1"/>
            </p:cNvPicPr>
            <p:nvPr/>
          </p:nvPicPr>
          <p:blipFill>
            <a:blip r:embed="rId3">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81" name="文本框 11"/>
            <p:cNvSpPr txBox="1"/>
            <p:nvPr/>
          </p:nvSpPr>
          <p:spPr>
            <a:xfrm>
              <a:off x="2717800" y="71755"/>
              <a:ext cx="1152232"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黑体" panose="02010609060101010101" pitchFamily="49" charset="-122"/>
                  <a:ea typeface="黑体" panose="02010609060101010101" pitchFamily="49" charset="-122"/>
                  <a:sym typeface="FZQiTi-S14S"/>
                </a:rPr>
                <a:t>6 7 %</a:t>
              </a:r>
            </a:p>
          </p:txBody>
        </p:sp>
      </p:grpSp>
      <p:grpSp>
        <p:nvGrpSpPr>
          <p:cNvPr id="1585" name=" 220"/>
          <p:cNvGrpSpPr/>
          <p:nvPr/>
        </p:nvGrpSpPr>
        <p:grpSpPr>
          <a:xfrm>
            <a:off x="-1" y="-9525"/>
            <a:ext cx="4187192" cy="622935"/>
            <a:chOff x="0" y="0"/>
            <a:chExt cx="4187190" cy="622934"/>
          </a:xfrm>
        </p:grpSpPr>
        <p:sp>
          <p:nvSpPr>
            <p:cNvPr id="1583"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84"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362342597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 name="内容占位符 2"/>
          <p:cNvSpPr txBox="1">
            <a:spLocks noGrp="1"/>
          </p:cNvSpPr>
          <p:nvPr>
            <p:ph type="body" idx="1"/>
          </p:nvPr>
        </p:nvSpPr>
        <p:spPr>
          <a:xfrm>
            <a:off x="702309" y="1962150"/>
            <a:ext cx="10515601" cy="4351338"/>
          </a:xfrm>
          <a:prstGeom prst="rect">
            <a:avLst/>
          </a:prstGeom>
        </p:spPr>
        <p:txBody>
          <a:bodyPr/>
          <a:lstStyle/>
          <a:p>
            <a:pPr marL="0" indent="0" algn="ctr">
              <a:buSzTx/>
              <a:buNone/>
              <a:defRPr sz="6000"/>
            </a:pPr>
            <a:r>
              <a:rPr dirty="0"/>
              <a:t>1919年1月 </a:t>
            </a:r>
            <a:r>
              <a:rPr dirty="0" err="1"/>
              <a:t>巴黎和会</a:t>
            </a:r>
            <a:endParaRPr dirty="0"/>
          </a:p>
        </p:txBody>
      </p:sp>
      <p:pic>
        <p:nvPicPr>
          <p:cNvPr id="1588" name="图片 4" descr="图片 4"/>
          <p:cNvPicPr>
            <a:picLocks noChangeAspect="1"/>
          </p:cNvPicPr>
          <p:nvPr/>
        </p:nvPicPr>
        <p:blipFill>
          <a:blip r:embed="rId2">
            <a:extLst/>
          </a:blip>
          <a:srcRect b="5351"/>
          <a:stretch>
            <a:fillRect/>
          </a:stretch>
        </p:blipFill>
        <p:spPr>
          <a:xfrm>
            <a:off x="9608819" y="3071495"/>
            <a:ext cx="1959611" cy="1504951"/>
          </a:xfrm>
          <a:prstGeom prst="rect">
            <a:avLst/>
          </a:prstGeom>
          <a:ln w="12700">
            <a:miter lim="400000"/>
          </a:ln>
        </p:spPr>
      </p:pic>
      <p:sp>
        <p:nvSpPr>
          <p:cNvPr id="1589" name="标题 6"/>
          <p:cNvSpPr txBox="1">
            <a:spLocks noGrp="1"/>
          </p:cNvSpPr>
          <p:nvPr>
            <p:ph type="title"/>
          </p:nvPr>
        </p:nvSpPr>
        <p:spPr>
          <a:xfrm>
            <a:off x="1561464" y="3548379"/>
            <a:ext cx="8797926" cy="912496"/>
          </a:xfrm>
          <a:prstGeom prst="rect">
            <a:avLst/>
          </a:prstGeom>
        </p:spPr>
        <p:txBody>
          <a:bodyPr/>
          <a:lstStyle>
            <a:lvl1pPr>
              <a:defRPr sz="3600"/>
            </a:lvl1pPr>
          </a:lstStyle>
          <a:p>
            <a:r>
              <a:t>老师啊，人家开会跟我们有啥关系啊？</a:t>
            </a:r>
          </a:p>
        </p:txBody>
      </p:sp>
      <p:grpSp>
        <p:nvGrpSpPr>
          <p:cNvPr id="1593" name="组合 8"/>
          <p:cNvGrpSpPr/>
          <p:nvPr/>
        </p:nvGrpSpPr>
        <p:grpSpPr>
          <a:xfrm>
            <a:off x="4687490" y="-9527"/>
            <a:ext cx="5732861" cy="969569"/>
            <a:chOff x="4365" y="-1"/>
            <a:chExt cx="5732860" cy="969567"/>
          </a:xfrm>
        </p:grpSpPr>
        <p:pic>
          <p:nvPicPr>
            <p:cNvPr id="1590"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591"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92" name="文本框 11"/>
            <p:cNvSpPr txBox="1"/>
            <p:nvPr/>
          </p:nvSpPr>
          <p:spPr>
            <a:xfrm>
              <a:off x="2717800" y="71755"/>
              <a:ext cx="955284"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sym typeface="FZQiTi-S14S"/>
                </a:rPr>
                <a:t>6 8 %</a:t>
              </a:r>
            </a:p>
          </p:txBody>
        </p:sp>
      </p:grpSp>
      <p:grpSp>
        <p:nvGrpSpPr>
          <p:cNvPr id="1596" name=" 220"/>
          <p:cNvGrpSpPr/>
          <p:nvPr/>
        </p:nvGrpSpPr>
        <p:grpSpPr>
          <a:xfrm>
            <a:off x="-1" y="-9525"/>
            <a:ext cx="4187192" cy="622935"/>
            <a:chOff x="0" y="0"/>
            <a:chExt cx="4187190" cy="622934"/>
          </a:xfrm>
        </p:grpSpPr>
        <p:sp>
          <p:nvSpPr>
            <p:cNvPr id="159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9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10475919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088390" y="1574165"/>
            <a:ext cx="3180715" cy="4020820"/>
          </a:xfrm>
          <a:prstGeom prst="rect">
            <a:avLst/>
          </a:prstGeom>
        </p:spPr>
      </p:pic>
      <p:pic>
        <p:nvPicPr>
          <p:cNvPr id="7" name="图片 6" descr="806f472ba3ac72ad4bec9fda8c2dae93_副本"/>
          <p:cNvPicPr>
            <a:picLocks noChangeAspect="1"/>
          </p:cNvPicPr>
          <p:nvPr/>
        </p:nvPicPr>
        <p:blipFill>
          <a:blip r:embed="rId4"/>
          <a:srcRect b="3055"/>
          <a:stretch>
            <a:fillRect/>
          </a:stretch>
        </p:blipFill>
        <p:spPr>
          <a:xfrm>
            <a:off x="5556885" y="1574165"/>
            <a:ext cx="6170930" cy="4022090"/>
          </a:xfrm>
          <a:prstGeom prst="rect">
            <a:avLst/>
          </a:prstGeom>
        </p:spPr>
      </p:pic>
      <p:sp>
        <p:nvSpPr>
          <p:cNvPr id="8" name="文本框 7"/>
          <p:cNvSpPr txBox="1"/>
          <p:nvPr/>
        </p:nvSpPr>
        <p:spPr>
          <a:xfrm>
            <a:off x="1088390" y="824865"/>
            <a:ext cx="6583680" cy="645160"/>
          </a:xfrm>
          <a:prstGeom prst="rect">
            <a:avLst/>
          </a:prstGeom>
          <a:noFill/>
        </p:spPr>
        <p:txBody>
          <a:bodyPr wrap="none" rtlCol="0">
            <a:spAutoFit/>
          </a:bodyPr>
          <a:lstStyle/>
          <a:p>
            <a:r>
              <a:rPr lang="zh-CN" altLang="en-US" sz="3600">
                <a:latin typeface="方正启体简体" panose="03000509000000000000" charset="-122"/>
                <a:ea typeface="方正启体简体" panose="03000509000000000000" charset="-122"/>
              </a:rPr>
              <a:t>这截然不同的画风，你确定？？</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 name="内容占位符 2"/>
          <p:cNvSpPr txBox="1">
            <a:spLocks noGrp="1"/>
          </p:cNvSpPr>
          <p:nvPr>
            <p:ph type="body" idx="1"/>
          </p:nvPr>
        </p:nvSpPr>
        <p:spPr>
          <a:xfrm>
            <a:off x="923289" y="1033780"/>
            <a:ext cx="10515601" cy="4351339"/>
          </a:xfrm>
          <a:prstGeom prst="rect">
            <a:avLst/>
          </a:prstGeom>
        </p:spPr>
        <p:txBody>
          <a:bodyPr/>
          <a:lstStyle/>
          <a:p>
            <a:pPr marL="0" indent="0" algn="ctr">
              <a:buSzTx/>
              <a:buNone/>
              <a:defRPr sz="4800"/>
            </a:pPr>
            <a:r>
              <a:t>其实中国也是参与了的哦~</a:t>
            </a:r>
          </a:p>
          <a:p>
            <a:pPr marL="0" indent="0" algn="ctr">
              <a:buSzTx/>
              <a:buNone/>
              <a:defRPr sz="4800"/>
            </a:pPr>
            <a:r>
              <a:t>我们出的是劳动力</a:t>
            </a:r>
          </a:p>
        </p:txBody>
      </p:sp>
      <p:pic>
        <p:nvPicPr>
          <p:cNvPr id="1599" name="图片 3" descr="图片 3"/>
          <p:cNvPicPr>
            <a:picLocks noChangeAspect="1"/>
          </p:cNvPicPr>
          <p:nvPr/>
        </p:nvPicPr>
        <p:blipFill>
          <a:blip r:embed="rId2">
            <a:extLst/>
          </a:blip>
          <a:stretch>
            <a:fillRect/>
          </a:stretch>
        </p:blipFill>
        <p:spPr>
          <a:xfrm>
            <a:off x="2559049" y="2776220"/>
            <a:ext cx="6656707" cy="3743960"/>
          </a:xfrm>
          <a:custGeom>
            <a:avLst/>
            <a:gdLst/>
            <a:ahLst/>
            <a:cxnLst>
              <a:cxn ang="0">
                <a:pos x="wd2" y="hd2"/>
              </a:cxn>
              <a:cxn ang="5400000">
                <a:pos x="wd2" y="hd2"/>
              </a:cxn>
              <a:cxn ang="10800000">
                <a:pos x="wd2" y="hd2"/>
              </a:cxn>
              <a:cxn ang="16200000">
                <a:pos x="wd2" y="hd2"/>
              </a:cxn>
            </a:cxnLst>
            <a:rect l="0" t="0" r="r" b="b"/>
            <a:pathLst>
              <a:path w="21600" h="21600" extrusionOk="0">
                <a:moveTo>
                  <a:pt x="2024" y="0"/>
                </a:moveTo>
                <a:cubicBezTo>
                  <a:pt x="906" y="0"/>
                  <a:pt x="0" y="1611"/>
                  <a:pt x="0" y="3599"/>
                </a:cubicBezTo>
                <a:lnTo>
                  <a:pt x="0" y="17998"/>
                </a:lnTo>
                <a:cubicBezTo>
                  <a:pt x="0" y="19987"/>
                  <a:pt x="906" y="21600"/>
                  <a:pt x="2024" y="21600"/>
                </a:cubicBezTo>
                <a:lnTo>
                  <a:pt x="19576" y="21600"/>
                </a:lnTo>
                <a:cubicBezTo>
                  <a:pt x="20694" y="21600"/>
                  <a:pt x="21600" y="19987"/>
                  <a:pt x="21600" y="17998"/>
                </a:cubicBezTo>
                <a:lnTo>
                  <a:pt x="21600" y="3599"/>
                </a:lnTo>
                <a:cubicBezTo>
                  <a:pt x="21600" y="1611"/>
                  <a:pt x="20694" y="0"/>
                  <a:pt x="19576" y="0"/>
                </a:cubicBezTo>
                <a:lnTo>
                  <a:pt x="2024" y="0"/>
                </a:lnTo>
                <a:close/>
              </a:path>
            </a:pathLst>
          </a:custGeom>
          <a:ln w="12700">
            <a:miter lim="400000"/>
          </a:ln>
        </p:spPr>
      </p:pic>
      <p:grpSp>
        <p:nvGrpSpPr>
          <p:cNvPr id="1603" name="组合 8"/>
          <p:cNvGrpSpPr/>
          <p:nvPr/>
        </p:nvGrpSpPr>
        <p:grpSpPr>
          <a:xfrm>
            <a:off x="4687490" y="-9527"/>
            <a:ext cx="5732861" cy="969569"/>
            <a:chOff x="4365" y="-1"/>
            <a:chExt cx="5732860" cy="969567"/>
          </a:xfrm>
        </p:grpSpPr>
        <p:pic>
          <p:nvPicPr>
            <p:cNvPr id="1600"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601"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02" name="文本框 11"/>
            <p:cNvSpPr txBox="1"/>
            <p:nvPr/>
          </p:nvSpPr>
          <p:spPr>
            <a:xfrm>
              <a:off x="2717799" y="71755"/>
              <a:ext cx="1095961"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1" i="0" u="none" strike="noStrike" kern="0" cap="none" spc="0" normalizeH="0" baseline="0" noProof="0" dirty="0">
                  <a:ln>
                    <a:noFill/>
                  </a:ln>
                  <a:solidFill>
                    <a:srgbClr val="121212"/>
                  </a:solidFill>
                  <a:effectLst/>
                  <a:uLnTx/>
                  <a:uFillTx/>
                  <a:latin typeface="FZQiTi-S14S"/>
                  <a:ea typeface="FZQiTi-S14S"/>
                  <a:sym typeface="FZQiTi-S14S"/>
                </a:rPr>
                <a:t> 6 9 %</a:t>
              </a:r>
            </a:p>
          </p:txBody>
        </p:sp>
      </p:grpSp>
      <p:grpSp>
        <p:nvGrpSpPr>
          <p:cNvPr id="1606" name=" 220"/>
          <p:cNvGrpSpPr/>
          <p:nvPr/>
        </p:nvGrpSpPr>
        <p:grpSpPr>
          <a:xfrm>
            <a:off x="-1" y="-9525"/>
            <a:ext cx="4187192" cy="622935"/>
            <a:chOff x="0" y="0"/>
            <a:chExt cx="4187190" cy="622934"/>
          </a:xfrm>
        </p:grpSpPr>
        <p:sp>
          <p:nvSpPr>
            <p:cNvPr id="160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0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3433319078"/>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 name="标题 1"/>
          <p:cNvSpPr txBox="1">
            <a:spLocks noGrp="1"/>
          </p:cNvSpPr>
          <p:nvPr>
            <p:ph type="title"/>
          </p:nvPr>
        </p:nvSpPr>
        <p:spPr>
          <a:xfrm>
            <a:off x="2702560" y="1372869"/>
            <a:ext cx="6316980" cy="1325881"/>
          </a:xfrm>
          <a:prstGeom prst="rect">
            <a:avLst/>
          </a:prstGeom>
        </p:spPr>
        <p:txBody>
          <a:bodyPr/>
          <a:lstStyle/>
          <a:p>
            <a:r>
              <a:t>所以，我们也去开会了......</a:t>
            </a:r>
          </a:p>
        </p:txBody>
      </p:sp>
      <p:pic>
        <p:nvPicPr>
          <p:cNvPr id="1609" name="图片 3" descr="图片 3"/>
          <p:cNvPicPr>
            <a:picLocks noChangeAspect="1"/>
          </p:cNvPicPr>
          <p:nvPr/>
        </p:nvPicPr>
        <p:blipFill>
          <a:blip r:embed="rId2">
            <a:extLst/>
          </a:blip>
          <a:stretch>
            <a:fillRect/>
          </a:stretch>
        </p:blipFill>
        <p:spPr>
          <a:xfrm>
            <a:off x="2889250" y="2778125"/>
            <a:ext cx="5786755" cy="3622675"/>
          </a:xfrm>
          <a:custGeom>
            <a:avLst/>
            <a:gdLst/>
            <a:ahLst/>
            <a:cxnLst>
              <a:cxn ang="0">
                <a:pos x="wd2" y="hd2"/>
              </a:cxn>
              <a:cxn ang="5400000">
                <a:pos x="wd2" y="hd2"/>
              </a:cxn>
              <a:cxn ang="10800000">
                <a:pos x="wd2" y="hd2"/>
              </a:cxn>
              <a:cxn ang="16200000">
                <a:pos x="wd2" y="hd2"/>
              </a:cxn>
            </a:cxnLst>
            <a:rect l="0" t="0" r="r" b="b"/>
            <a:pathLst>
              <a:path w="21600" h="21600" extrusionOk="0">
                <a:moveTo>
                  <a:pt x="2253" y="0"/>
                </a:moveTo>
                <a:cubicBezTo>
                  <a:pt x="1008" y="0"/>
                  <a:pt x="0" y="1611"/>
                  <a:pt x="0" y="3599"/>
                </a:cubicBezTo>
                <a:lnTo>
                  <a:pt x="0" y="18001"/>
                </a:lnTo>
                <a:cubicBezTo>
                  <a:pt x="0" y="19989"/>
                  <a:pt x="1008" y="21600"/>
                  <a:pt x="2253" y="21600"/>
                </a:cubicBezTo>
                <a:lnTo>
                  <a:pt x="19345" y="21600"/>
                </a:lnTo>
                <a:cubicBezTo>
                  <a:pt x="20590" y="21600"/>
                  <a:pt x="21600" y="19989"/>
                  <a:pt x="21600" y="18001"/>
                </a:cubicBezTo>
                <a:lnTo>
                  <a:pt x="21600" y="3599"/>
                </a:lnTo>
                <a:cubicBezTo>
                  <a:pt x="21600" y="1611"/>
                  <a:pt x="20590" y="0"/>
                  <a:pt x="19345" y="0"/>
                </a:cubicBezTo>
                <a:lnTo>
                  <a:pt x="2253" y="0"/>
                </a:lnTo>
                <a:close/>
              </a:path>
            </a:pathLst>
          </a:custGeom>
          <a:ln w="12700">
            <a:miter lim="400000"/>
          </a:ln>
        </p:spPr>
      </p:pic>
      <p:grpSp>
        <p:nvGrpSpPr>
          <p:cNvPr id="1613" name="组合 8"/>
          <p:cNvGrpSpPr/>
          <p:nvPr/>
        </p:nvGrpSpPr>
        <p:grpSpPr>
          <a:xfrm>
            <a:off x="4687490" y="-9527"/>
            <a:ext cx="5732861" cy="969569"/>
            <a:chOff x="4365" y="-1"/>
            <a:chExt cx="5732860" cy="969567"/>
          </a:xfrm>
        </p:grpSpPr>
        <p:pic>
          <p:nvPicPr>
            <p:cNvPr id="1610"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611"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12" name="文本框 11"/>
            <p:cNvSpPr txBox="1"/>
            <p:nvPr/>
          </p:nvSpPr>
          <p:spPr>
            <a:xfrm>
              <a:off x="2717799" y="71755"/>
              <a:ext cx="941217"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FZQiTi-S14S"/>
                  <a:ea typeface="FZQiTi-S14S"/>
                  <a:sym typeface="FZQiTi-S14S"/>
                </a:rPr>
                <a:t>7 0 %</a:t>
              </a:r>
            </a:p>
          </p:txBody>
        </p:sp>
      </p:grpSp>
      <p:grpSp>
        <p:nvGrpSpPr>
          <p:cNvPr id="1616" name=" 220"/>
          <p:cNvGrpSpPr/>
          <p:nvPr/>
        </p:nvGrpSpPr>
        <p:grpSpPr>
          <a:xfrm>
            <a:off x="-1" y="-9525"/>
            <a:ext cx="4187192" cy="622935"/>
            <a:chOff x="0" y="0"/>
            <a:chExt cx="4187190" cy="622934"/>
          </a:xfrm>
        </p:grpSpPr>
        <p:sp>
          <p:nvSpPr>
            <p:cNvPr id="161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1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281280492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 name="标题 1"/>
          <p:cNvSpPr txBox="1">
            <a:spLocks noGrp="1"/>
          </p:cNvSpPr>
          <p:nvPr>
            <p:ph type="title"/>
          </p:nvPr>
        </p:nvSpPr>
        <p:spPr>
          <a:xfrm>
            <a:off x="3709034" y="2504439"/>
            <a:ext cx="7980682" cy="2304416"/>
          </a:xfrm>
          <a:prstGeom prst="rect">
            <a:avLst/>
          </a:prstGeom>
        </p:spPr>
        <p:txBody>
          <a:bodyPr/>
          <a:lstStyle/>
          <a:p>
            <a:pPr>
              <a:lnSpc>
                <a:spcPct val="150000"/>
              </a:lnSpc>
              <a:defRPr sz="4000"/>
            </a:pPr>
            <a:r>
              <a:t>我们的目的很简单:</a:t>
            </a:r>
            <a:br/>
            <a:r>
              <a:t>希望德国能把我们的土地还回来！</a:t>
            </a:r>
          </a:p>
        </p:txBody>
      </p:sp>
      <p:pic>
        <p:nvPicPr>
          <p:cNvPr id="1619" name="图片 6" descr="图片 6"/>
          <p:cNvPicPr>
            <a:picLocks noChangeAspect="1"/>
          </p:cNvPicPr>
          <p:nvPr/>
        </p:nvPicPr>
        <p:blipFill>
          <a:blip r:embed="rId2">
            <a:extLst/>
          </a:blip>
          <a:srcRect r="6"/>
          <a:stretch>
            <a:fillRect/>
          </a:stretch>
        </p:blipFill>
        <p:spPr>
          <a:xfrm>
            <a:off x="850900" y="1494789"/>
            <a:ext cx="2485232" cy="36690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4"/>
                  <a:pt x="0" y="10799"/>
                </a:cubicBezTo>
                <a:cubicBezTo>
                  <a:pt x="0" y="16763"/>
                  <a:pt x="4835" y="21600"/>
                  <a:pt x="10800" y="21600"/>
                </a:cubicBezTo>
                <a:cubicBezTo>
                  <a:pt x="16765" y="21600"/>
                  <a:pt x="21600" y="16763"/>
                  <a:pt x="21600" y="10799"/>
                </a:cubicBezTo>
                <a:cubicBezTo>
                  <a:pt x="21600" y="4834"/>
                  <a:pt x="16765" y="0"/>
                  <a:pt x="10800" y="0"/>
                </a:cubicBezTo>
                <a:close/>
              </a:path>
            </a:pathLst>
          </a:custGeom>
          <a:ln w="12700">
            <a:miter lim="400000"/>
          </a:ln>
        </p:spPr>
      </p:pic>
      <p:sp>
        <p:nvSpPr>
          <p:cNvPr id="1620" name="文本框 9"/>
          <p:cNvSpPr txBox="1"/>
          <p:nvPr/>
        </p:nvSpPr>
        <p:spPr>
          <a:xfrm>
            <a:off x="935355" y="5903595"/>
            <a:ext cx="2237741" cy="472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驻英公使顾维钧</a:t>
            </a:r>
          </a:p>
        </p:txBody>
      </p:sp>
      <p:grpSp>
        <p:nvGrpSpPr>
          <p:cNvPr id="1624" name="组合 2"/>
          <p:cNvGrpSpPr/>
          <p:nvPr/>
        </p:nvGrpSpPr>
        <p:grpSpPr>
          <a:xfrm>
            <a:off x="4687490" y="-9527"/>
            <a:ext cx="5732861" cy="969569"/>
            <a:chOff x="4365" y="-1"/>
            <a:chExt cx="5732860" cy="969567"/>
          </a:xfrm>
        </p:grpSpPr>
        <p:pic>
          <p:nvPicPr>
            <p:cNvPr id="1621" name="图片 13" descr="图片 13"/>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622" name="图片 14" descr="图片 14"/>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23" name="文本框 15"/>
            <p:cNvSpPr txBox="1"/>
            <p:nvPr/>
          </p:nvSpPr>
          <p:spPr>
            <a:xfrm>
              <a:off x="2717799" y="71755"/>
              <a:ext cx="941217"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FZQiTi-S14S"/>
                  <a:ea typeface="FZQiTi-S14S"/>
                  <a:sym typeface="FZQiTi-S14S"/>
                </a:rPr>
                <a:t>7 2 %</a:t>
              </a:r>
            </a:p>
          </p:txBody>
        </p:sp>
      </p:grpSp>
      <p:grpSp>
        <p:nvGrpSpPr>
          <p:cNvPr id="1627" name=" 220"/>
          <p:cNvGrpSpPr/>
          <p:nvPr/>
        </p:nvGrpSpPr>
        <p:grpSpPr>
          <a:xfrm>
            <a:off x="-1" y="-9525"/>
            <a:ext cx="4187192" cy="622935"/>
            <a:chOff x="0" y="0"/>
            <a:chExt cx="4187190" cy="622934"/>
          </a:xfrm>
        </p:grpSpPr>
        <p:sp>
          <p:nvSpPr>
            <p:cNvPr id="1625"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26"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4276496289"/>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 name="标题 1"/>
          <p:cNvSpPr txBox="1">
            <a:spLocks noGrp="1"/>
          </p:cNvSpPr>
          <p:nvPr>
            <p:ph type="title"/>
          </p:nvPr>
        </p:nvSpPr>
        <p:spPr>
          <a:xfrm>
            <a:off x="577215" y="2460625"/>
            <a:ext cx="10515601" cy="1325563"/>
          </a:xfrm>
          <a:prstGeom prst="rect">
            <a:avLst/>
          </a:prstGeom>
        </p:spPr>
        <p:txBody>
          <a:bodyPr/>
          <a:lstStyle>
            <a:lvl1pPr algn="ctr"/>
          </a:lstStyle>
          <a:p>
            <a:r>
              <a:t>万众瞩目！</a:t>
            </a:r>
          </a:p>
        </p:txBody>
      </p:sp>
      <p:grpSp>
        <p:nvGrpSpPr>
          <p:cNvPr id="1633" name="组合 8"/>
          <p:cNvGrpSpPr/>
          <p:nvPr/>
        </p:nvGrpSpPr>
        <p:grpSpPr>
          <a:xfrm>
            <a:off x="4687490" y="-9527"/>
            <a:ext cx="5732861" cy="969569"/>
            <a:chOff x="4365" y="-1"/>
            <a:chExt cx="5732860" cy="969567"/>
          </a:xfrm>
        </p:grpSpPr>
        <p:pic>
          <p:nvPicPr>
            <p:cNvPr id="1630" name="图片 10" descr="图片 10"/>
            <p:cNvPicPr>
              <a:picLocks noChangeAspect="1"/>
            </p:cNvPicPr>
            <p:nvPr/>
          </p:nvPicPr>
          <p:blipFill>
            <a:blip r:embed="rId2">
              <a:extLst/>
            </a:blip>
            <a:srcRect t="63107" r="7260" b="12194"/>
            <a:stretch>
              <a:fillRect/>
            </a:stretch>
          </p:blipFill>
          <p:spPr>
            <a:xfrm>
              <a:off x="295274" y="477519"/>
              <a:ext cx="5441951" cy="434341"/>
            </a:xfrm>
            <a:prstGeom prst="rect">
              <a:avLst/>
            </a:prstGeom>
            <a:ln w="12700" cap="flat">
              <a:noFill/>
              <a:miter lim="400000"/>
            </a:ln>
            <a:effectLst/>
          </p:spPr>
        </p:pic>
        <p:pic>
          <p:nvPicPr>
            <p:cNvPr id="1631" name="图片 9" descr="图片 9"/>
            <p:cNvPicPr>
              <a:picLocks noChangeAspect="1"/>
            </p:cNvPicPr>
            <p:nvPr/>
          </p:nvPicPr>
          <p:blipFill>
            <a:blip r:embed="rId3">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32" name="文本框 11"/>
            <p:cNvSpPr txBox="1"/>
            <p:nvPr/>
          </p:nvSpPr>
          <p:spPr>
            <a:xfrm>
              <a:off x="2717799" y="71755"/>
              <a:ext cx="1011555"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FZQiTi-S14S"/>
                  <a:ea typeface="FZQiTi-S14S"/>
                  <a:sym typeface="FZQiTi-S14S"/>
                </a:rPr>
                <a:t>7 3 %</a:t>
              </a:r>
            </a:p>
          </p:txBody>
        </p:sp>
      </p:grpSp>
      <p:grpSp>
        <p:nvGrpSpPr>
          <p:cNvPr id="1636" name=" 220"/>
          <p:cNvGrpSpPr/>
          <p:nvPr/>
        </p:nvGrpSpPr>
        <p:grpSpPr>
          <a:xfrm>
            <a:off x="-1" y="-9525"/>
            <a:ext cx="4187192" cy="622935"/>
            <a:chOff x="0" y="0"/>
            <a:chExt cx="4187190" cy="622934"/>
          </a:xfrm>
        </p:grpSpPr>
        <p:sp>
          <p:nvSpPr>
            <p:cNvPr id="163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3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382533784"/>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标题 1"/>
          <p:cNvSpPr txBox="1">
            <a:spLocks noGrp="1"/>
          </p:cNvSpPr>
          <p:nvPr>
            <p:ph type="title"/>
          </p:nvPr>
        </p:nvSpPr>
        <p:spPr>
          <a:xfrm>
            <a:off x="923289" y="926464"/>
            <a:ext cx="10515601" cy="2819401"/>
          </a:xfrm>
          <a:prstGeom prst="rect">
            <a:avLst/>
          </a:prstGeom>
        </p:spPr>
        <p:txBody>
          <a:bodyPr>
            <a:normAutofit fontScale="90000"/>
          </a:bodyPr>
          <a:lstStyle/>
          <a:p>
            <a:pPr defTabSz="822959">
              <a:lnSpc>
                <a:spcPct val="200000"/>
              </a:lnSpc>
              <a:defRPr sz="3509"/>
            </a:pPr>
            <a:r>
              <a:t>结果......</a:t>
            </a:r>
            <a:br/>
            <a:r>
              <a:t>《凡尔赛条约》：</a:t>
            </a:r>
            <a:br/>
            <a:r>
              <a:t>德国对山东的经济政治权转交给日本！！！</a:t>
            </a:r>
          </a:p>
        </p:txBody>
      </p:sp>
      <p:pic>
        <p:nvPicPr>
          <p:cNvPr id="1639" name="图片 4" descr="图片 4"/>
          <p:cNvPicPr>
            <a:picLocks noChangeAspect="1"/>
          </p:cNvPicPr>
          <p:nvPr/>
        </p:nvPicPr>
        <p:blipFill>
          <a:blip r:embed="rId3">
            <a:extLst/>
          </a:blip>
          <a:srcRect t="20169" r="71"/>
          <a:stretch>
            <a:fillRect/>
          </a:stretch>
        </p:blipFill>
        <p:spPr>
          <a:xfrm>
            <a:off x="8935719" y="4006215"/>
            <a:ext cx="3221356" cy="2745741"/>
          </a:xfrm>
          <a:prstGeom prst="rect">
            <a:avLst/>
          </a:prstGeom>
          <a:ln w="12700">
            <a:miter lim="400000"/>
          </a:ln>
        </p:spPr>
      </p:pic>
      <p:grpSp>
        <p:nvGrpSpPr>
          <p:cNvPr id="1643" name="组合 8"/>
          <p:cNvGrpSpPr/>
          <p:nvPr/>
        </p:nvGrpSpPr>
        <p:grpSpPr>
          <a:xfrm>
            <a:off x="4687490" y="-9527"/>
            <a:ext cx="5732861" cy="969569"/>
            <a:chOff x="4365" y="-1"/>
            <a:chExt cx="5732860" cy="969567"/>
          </a:xfrm>
        </p:grpSpPr>
        <p:pic>
          <p:nvPicPr>
            <p:cNvPr id="1640" name="图片 10" descr="图片 10"/>
            <p:cNvPicPr>
              <a:picLocks noChangeAspect="1"/>
            </p:cNvPicPr>
            <p:nvPr/>
          </p:nvPicPr>
          <p:blipFill>
            <a:blip r:embed="rId4">
              <a:extLst/>
            </a:blip>
            <a:srcRect t="63107" r="7260" b="12194"/>
            <a:stretch>
              <a:fillRect/>
            </a:stretch>
          </p:blipFill>
          <p:spPr>
            <a:xfrm>
              <a:off x="295274" y="477519"/>
              <a:ext cx="5441951" cy="434341"/>
            </a:xfrm>
            <a:prstGeom prst="rect">
              <a:avLst/>
            </a:prstGeom>
            <a:ln w="12700" cap="flat">
              <a:noFill/>
              <a:miter lim="400000"/>
            </a:ln>
            <a:effectLst/>
          </p:spPr>
        </p:pic>
        <p:pic>
          <p:nvPicPr>
            <p:cNvPr id="1641" name="图片 9" descr="图片 9"/>
            <p:cNvPicPr>
              <a:picLocks noChangeAspect="1"/>
            </p:cNvPicPr>
            <p:nvPr/>
          </p:nvPicPr>
          <p:blipFill>
            <a:blip r:embed="rId5">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42" name="文本框 11"/>
            <p:cNvSpPr txBox="1"/>
            <p:nvPr/>
          </p:nvSpPr>
          <p:spPr>
            <a:xfrm>
              <a:off x="2717800" y="71755"/>
              <a:ext cx="88494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FZQiTi-S14S"/>
                  <a:ea typeface="FZQiTi-S14S"/>
                  <a:sym typeface="FZQiTi-S14S"/>
                </a:rPr>
                <a:t>7 4 %</a:t>
              </a:r>
            </a:p>
          </p:txBody>
        </p:sp>
      </p:grpSp>
      <p:grpSp>
        <p:nvGrpSpPr>
          <p:cNvPr id="1646" name=" 220"/>
          <p:cNvGrpSpPr/>
          <p:nvPr/>
        </p:nvGrpSpPr>
        <p:grpSpPr>
          <a:xfrm>
            <a:off x="-1" y="-9525"/>
            <a:ext cx="4187192" cy="622935"/>
            <a:chOff x="0" y="0"/>
            <a:chExt cx="4187190" cy="622934"/>
          </a:xfrm>
        </p:grpSpPr>
        <p:sp>
          <p:nvSpPr>
            <p:cNvPr id="164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4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3605104562"/>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标题 1"/>
          <p:cNvSpPr txBox="1">
            <a:spLocks noGrp="1"/>
          </p:cNvSpPr>
          <p:nvPr>
            <p:ph type="title"/>
          </p:nvPr>
        </p:nvSpPr>
        <p:spPr>
          <a:xfrm>
            <a:off x="838200" y="738505"/>
            <a:ext cx="10515600" cy="1325564"/>
          </a:xfrm>
          <a:prstGeom prst="rect">
            <a:avLst/>
          </a:prstGeom>
        </p:spPr>
        <p:txBody>
          <a:bodyPr/>
          <a:lstStyle/>
          <a:p>
            <a:r>
              <a:t>中国人爆发了</a:t>
            </a:r>
          </a:p>
        </p:txBody>
      </p:sp>
      <p:pic>
        <p:nvPicPr>
          <p:cNvPr id="1649" name="内容占位符 6" descr="内容占位符 6"/>
          <p:cNvPicPr>
            <a:picLocks noChangeAspect="1"/>
          </p:cNvPicPr>
          <p:nvPr/>
        </p:nvPicPr>
        <p:blipFill>
          <a:blip r:embed="rId2">
            <a:extLst/>
          </a:blip>
          <a:srcRect r="1"/>
          <a:stretch>
            <a:fillRect/>
          </a:stretch>
        </p:blipFill>
        <p:spPr>
          <a:xfrm>
            <a:off x="407034" y="1871979"/>
            <a:ext cx="11378408" cy="4502151"/>
          </a:xfrm>
          <a:custGeom>
            <a:avLst/>
            <a:gdLst/>
            <a:ahLst/>
            <a:cxnLst>
              <a:cxn ang="0">
                <a:pos x="wd2" y="hd2"/>
              </a:cxn>
              <a:cxn ang="5400000">
                <a:pos x="wd2" y="hd2"/>
              </a:cxn>
              <a:cxn ang="10800000">
                <a:pos x="wd2" y="hd2"/>
              </a:cxn>
              <a:cxn ang="16200000">
                <a:pos x="wd2" y="hd2"/>
              </a:cxn>
            </a:cxnLst>
            <a:rect l="0" t="0" r="r" b="b"/>
            <a:pathLst>
              <a:path w="21600" h="21600" extrusionOk="0">
                <a:moveTo>
                  <a:pt x="1425" y="0"/>
                </a:moveTo>
                <a:cubicBezTo>
                  <a:pt x="638" y="0"/>
                  <a:pt x="0" y="1612"/>
                  <a:pt x="0" y="3601"/>
                </a:cubicBezTo>
                <a:lnTo>
                  <a:pt x="0" y="17999"/>
                </a:lnTo>
                <a:cubicBezTo>
                  <a:pt x="0" y="19988"/>
                  <a:pt x="638" y="21600"/>
                  <a:pt x="1425" y="21600"/>
                </a:cubicBezTo>
                <a:lnTo>
                  <a:pt x="20176" y="21600"/>
                </a:lnTo>
                <a:cubicBezTo>
                  <a:pt x="20963" y="21600"/>
                  <a:pt x="21600" y="19988"/>
                  <a:pt x="21600" y="17999"/>
                </a:cubicBezTo>
                <a:lnTo>
                  <a:pt x="21600" y="3601"/>
                </a:lnTo>
                <a:cubicBezTo>
                  <a:pt x="21600" y="1612"/>
                  <a:pt x="20963" y="0"/>
                  <a:pt x="20176" y="0"/>
                </a:cubicBezTo>
                <a:lnTo>
                  <a:pt x="1425" y="0"/>
                </a:lnTo>
                <a:close/>
              </a:path>
            </a:pathLst>
          </a:custGeom>
          <a:ln w="12700">
            <a:miter lim="400000"/>
          </a:ln>
        </p:spPr>
      </p:pic>
      <p:grpSp>
        <p:nvGrpSpPr>
          <p:cNvPr id="1653" name="组合 8"/>
          <p:cNvGrpSpPr/>
          <p:nvPr/>
        </p:nvGrpSpPr>
        <p:grpSpPr>
          <a:xfrm>
            <a:off x="4687490" y="-9527"/>
            <a:ext cx="5732861" cy="969569"/>
            <a:chOff x="4365" y="-1"/>
            <a:chExt cx="5732860" cy="969567"/>
          </a:xfrm>
        </p:grpSpPr>
        <p:pic>
          <p:nvPicPr>
            <p:cNvPr id="1650"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651"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52" name="文本框 11"/>
            <p:cNvSpPr txBox="1"/>
            <p:nvPr/>
          </p:nvSpPr>
          <p:spPr>
            <a:xfrm>
              <a:off x="2717799" y="71755"/>
              <a:ext cx="997487"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FZQiTi-S14S"/>
                  <a:ea typeface="FZQiTi-S14S"/>
                  <a:sym typeface="FZQiTi-S14S"/>
                </a:rPr>
                <a:t>7 5 %</a:t>
              </a:r>
            </a:p>
          </p:txBody>
        </p:sp>
      </p:grpSp>
      <p:grpSp>
        <p:nvGrpSpPr>
          <p:cNvPr id="1656" name=" 220"/>
          <p:cNvGrpSpPr/>
          <p:nvPr/>
        </p:nvGrpSpPr>
        <p:grpSpPr>
          <a:xfrm>
            <a:off x="-1" y="-9525"/>
            <a:ext cx="4187192" cy="622935"/>
            <a:chOff x="0" y="0"/>
            <a:chExt cx="4187190" cy="622934"/>
          </a:xfrm>
        </p:grpSpPr>
        <p:sp>
          <p:nvSpPr>
            <p:cNvPr id="165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5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3115098222"/>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 name="标题 1"/>
          <p:cNvSpPr txBox="1">
            <a:spLocks noGrp="1"/>
          </p:cNvSpPr>
          <p:nvPr>
            <p:ph type="title"/>
          </p:nvPr>
        </p:nvSpPr>
        <p:spPr>
          <a:xfrm>
            <a:off x="3230879" y="1281429"/>
            <a:ext cx="8504557" cy="4295142"/>
          </a:xfrm>
          <a:prstGeom prst="rect">
            <a:avLst/>
          </a:prstGeom>
        </p:spPr>
        <p:txBody>
          <a:bodyPr>
            <a:normAutofit fontScale="90000"/>
          </a:bodyPr>
          <a:lstStyle/>
          <a:p>
            <a:pPr algn="ctr" defTabSz="905255">
              <a:lnSpc>
                <a:spcPct val="150000"/>
              </a:lnSpc>
              <a:defRPr sz="3861"/>
            </a:pPr>
            <a:r>
              <a:t>他并不广为人知</a:t>
            </a:r>
            <a:br/>
            <a:r>
              <a:t>但他被誉为“民国第一外交家”</a:t>
            </a:r>
            <a:br/>
            <a:r>
              <a:t>他是哥伦比亚大学博士学位</a:t>
            </a:r>
            <a:br/>
            <a:r>
              <a:t>也是袁世凯的秘书</a:t>
            </a:r>
            <a:br/>
            <a:endParaRPr/>
          </a:p>
        </p:txBody>
      </p:sp>
      <p:grpSp>
        <p:nvGrpSpPr>
          <p:cNvPr id="1661" name=" 220"/>
          <p:cNvGrpSpPr/>
          <p:nvPr/>
        </p:nvGrpSpPr>
        <p:grpSpPr>
          <a:xfrm>
            <a:off x="-1" y="-9525"/>
            <a:ext cx="4187192" cy="622935"/>
            <a:chOff x="0" y="0"/>
            <a:chExt cx="4187190" cy="622934"/>
          </a:xfrm>
        </p:grpSpPr>
        <p:sp>
          <p:nvSpPr>
            <p:cNvPr id="1659"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60"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pic>
        <p:nvPicPr>
          <p:cNvPr id="1662" name="图片 6" descr="图片 6"/>
          <p:cNvPicPr>
            <a:picLocks noChangeAspect="1"/>
          </p:cNvPicPr>
          <p:nvPr/>
        </p:nvPicPr>
        <p:blipFill>
          <a:blip r:embed="rId2">
            <a:extLst/>
          </a:blip>
          <a:srcRect b="4"/>
          <a:stretch>
            <a:fillRect/>
          </a:stretch>
        </p:blipFill>
        <p:spPr>
          <a:xfrm>
            <a:off x="817879" y="1544954"/>
            <a:ext cx="2551432" cy="3767933"/>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3" y="21600"/>
                  <a:pt x="21600" y="16765"/>
                  <a:pt x="21600" y="10800"/>
                </a:cubicBezTo>
                <a:cubicBezTo>
                  <a:pt x="21600" y="4835"/>
                  <a:pt x="16763" y="0"/>
                  <a:pt x="10798" y="0"/>
                </a:cubicBezTo>
                <a:close/>
              </a:path>
            </a:pathLst>
          </a:custGeom>
          <a:ln w="12700">
            <a:miter lim="400000"/>
          </a:ln>
        </p:spPr>
      </p:pic>
      <p:sp>
        <p:nvSpPr>
          <p:cNvPr id="1663" name="文本框 9"/>
          <p:cNvSpPr txBox="1"/>
          <p:nvPr/>
        </p:nvSpPr>
        <p:spPr>
          <a:xfrm>
            <a:off x="935355" y="5688965"/>
            <a:ext cx="2237741" cy="472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驻英公使顾维钧</a:t>
            </a:r>
          </a:p>
        </p:txBody>
      </p:sp>
    </p:spTree>
    <p:extLst>
      <p:ext uri="{BB962C8B-B14F-4D97-AF65-F5344CB8AC3E}">
        <p14:creationId xmlns:p14="http://schemas.microsoft.com/office/powerpoint/2010/main" val="31494624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1" name="标题 1"/>
          <p:cNvSpPr txBox="1">
            <a:spLocks noGrp="1"/>
          </p:cNvSpPr>
          <p:nvPr>
            <p:ph type="title"/>
          </p:nvPr>
        </p:nvSpPr>
        <p:spPr>
          <a:xfrm>
            <a:off x="369512" y="613411"/>
            <a:ext cx="9160510" cy="1325881"/>
          </a:xfrm>
          <a:prstGeom prst="rect">
            <a:avLst/>
          </a:prstGeom>
        </p:spPr>
        <p:txBody>
          <a:bodyPr/>
          <a:lstStyle>
            <a:lvl1pPr>
              <a:defRPr sz="3600"/>
            </a:lvl1pPr>
          </a:lstStyle>
          <a:p>
            <a:r>
              <a:rPr dirty="0" err="1"/>
              <a:t>他在巴黎和会上发表重要讲话最终拒绝签字</a:t>
            </a:r>
            <a:endParaRPr dirty="0"/>
          </a:p>
        </p:txBody>
      </p:sp>
      <p:grpSp>
        <p:nvGrpSpPr>
          <p:cNvPr id="1674" name=" 220"/>
          <p:cNvGrpSpPr/>
          <p:nvPr/>
        </p:nvGrpSpPr>
        <p:grpSpPr>
          <a:xfrm>
            <a:off x="-1" y="-9525"/>
            <a:ext cx="4187192" cy="622935"/>
            <a:chOff x="0" y="0"/>
            <a:chExt cx="4187190" cy="622934"/>
          </a:xfrm>
        </p:grpSpPr>
        <p:sp>
          <p:nvSpPr>
            <p:cNvPr id="1672"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73"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pic>
        <p:nvPicPr>
          <p:cNvPr id="1675" name="图片 5" descr="图片 5"/>
          <p:cNvPicPr>
            <a:picLocks noChangeAspect="1"/>
          </p:cNvPicPr>
          <p:nvPr/>
        </p:nvPicPr>
        <p:blipFill>
          <a:blip r:embed="rId2">
            <a:extLst/>
          </a:blip>
          <a:stretch>
            <a:fillRect/>
          </a:stretch>
        </p:blipFill>
        <p:spPr>
          <a:xfrm>
            <a:off x="1599700" y="1528227"/>
            <a:ext cx="8187294" cy="5217364"/>
          </a:xfrm>
          <a:prstGeom prst="rect">
            <a:avLst/>
          </a:prstGeom>
          <a:ln w="12700">
            <a:miter lim="400000"/>
          </a:ln>
        </p:spPr>
      </p:pic>
    </p:spTree>
    <p:extLst>
      <p:ext uri="{BB962C8B-B14F-4D97-AF65-F5344CB8AC3E}">
        <p14:creationId xmlns:p14="http://schemas.microsoft.com/office/powerpoint/2010/main" val="1110724936"/>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 name="标题 1"/>
          <p:cNvSpPr txBox="1">
            <a:spLocks noGrp="1"/>
          </p:cNvSpPr>
          <p:nvPr>
            <p:ph type="title"/>
          </p:nvPr>
        </p:nvSpPr>
        <p:spPr>
          <a:xfrm>
            <a:off x="3001644" y="2303145"/>
            <a:ext cx="6188712" cy="1325881"/>
          </a:xfrm>
          <a:prstGeom prst="rect">
            <a:avLst/>
          </a:prstGeom>
        </p:spPr>
        <p:txBody>
          <a:bodyPr/>
          <a:lstStyle/>
          <a:p>
            <a:r>
              <a:t>为什么是2.5个外交家？</a:t>
            </a:r>
          </a:p>
        </p:txBody>
      </p:sp>
      <p:grpSp>
        <p:nvGrpSpPr>
          <p:cNvPr id="1680" name=" 220"/>
          <p:cNvGrpSpPr/>
          <p:nvPr/>
        </p:nvGrpSpPr>
        <p:grpSpPr>
          <a:xfrm>
            <a:off x="-1" y="-9525"/>
            <a:ext cx="4187192" cy="622935"/>
            <a:chOff x="0" y="0"/>
            <a:chExt cx="4187190" cy="622934"/>
          </a:xfrm>
        </p:grpSpPr>
        <p:sp>
          <p:nvSpPr>
            <p:cNvPr id="1678"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79"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1610926635"/>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 name="标题 1"/>
          <p:cNvSpPr txBox="1">
            <a:spLocks noGrp="1"/>
          </p:cNvSpPr>
          <p:nvPr>
            <p:ph type="title"/>
          </p:nvPr>
        </p:nvSpPr>
        <p:spPr>
          <a:xfrm>
            <a:off x="3013075" y="987425"/>
            <a:ext cx="8606791" cy="2489200"/>
          </a:xfrm>
          <a:prstGeom prst="rect">
            <a:avLst/>
          </a:prstGeom>
        </p:spPr>
        <p:txBody>
          <a:bodyPr/>
          <a:lstStyle/>
          <a:p>
            <a:pPr>
              <a:lnSpc>
                <a:spcPct val="150000"/>
              </a:lnSpc>
              <a:defRPr sz="3600">
                <a:latin typeface="Arial"/>
                <a:ea typeface="Arial"/>
                <a:cs typeface="Arial"/>
                <a:sym typeface="Arial"/>
              </a:defRPr>
            </a:pPr>
            <a:r>
              <a:t>1</a:t>
            </a:r>
            <a:r>
              <a:rPr>
                <a:latin typeface="+mj-lt"/>
                <a:ea typeface="+mj-ea"/>
                <a:cs typeface="+mj-cs"/>
                <a:sym typeface="FZQiTi-S14S"/>
              </a:rPr>
              <a:t>、李鸿章：</a:t>
            </a:r>
            <a:br>
              <a:rPr>
                <a:latin typeface="+mj-lt"/>
                <a:ea typeface="+mj-ea"/>
                <a:cs typeface="+mj-cs"/>
                <a:sym typeface="FZQiTi-S14S"/>
              </a:rPr>
            </a:br>
            <a:r>
              <a:rPr sz="2800">
                <a:latin typeface="+mj-lt"/>
                <a:ea typeface="+mj-ea"/>
                <a:cs typeface="+mj-cs"/>
                <a:sym typeface="FZQiTi-S14S"/>
              </a:rPr>
              <a:t>一生签订了</a:t>
            </a:r>
            <a:r>
              <a:rPr sz="2800"/>
              <a:t>30</a:t>
            </a:r>
            <a:r>
              <a:rPr sz="2800">
                <a:latin typeface="+mj-lt"/>
                <a:ea typeface="+mj-ea"/>
                <a:cs typeface="+mj-cs"/>
                <a:sym typeface="FZQiTi-S14S"/>
              </a:rPr>
              <a:t>多个条约，个个丧权辱国；人人都说他是卖国贼,梁启超却说他是“庸才中的杰士”</a:t>
            </a:r>
          </a:p>
        </p:txBody>
      </p:sp>
      <p:grpSp>
        <p:nvGrpSpPr>
          <p:cNvPr id="1685" name=" 220"/>
          <p:cNvGrpSpPr/>
          <p:nvPr/>
        </p:nvGrpSpPr>
        <p:grpSpPr>
          <a:xfrm>
            <a:off x="-1" y="-9525"/>
            <a:ext cx="4187192" cy="622935"/>
            <a:chOff x="0" y="0"/>
            <a:chExt cx="4187190" cy="622934"/>
          </a:xfrm>
        </p:grpSpPr>
        <p:sp>
          <p:nvSpPr>
            <p:cNvPr id="1683"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84"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pic>
        <p:nvPicPr>
          <p:cNvPr id="1686" name="图片 2" descr="图片 2"/>
          <p:cNvPicPr>
            <a:picLocks noChangeAspect="1"/>
          </p:cNvPicPr>
          <p:nvPr/>
        </p:nvPicPr>
        <p:blipFill>
          <a:blip r:embed="rId2">
            <a:extLst/>
          </a:blip>
          <a:srcRect r="5" b="8"/>
          <a:stretch>
            <a:fillRect/>
          </a:stretch>
        </p:blipFill>
        <p:spPr>
          <a:xfrm>
            <a:off x="769619" y="1302384"/>
            <a:ext cx="1426767" cy="1859758"/>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5"/>
                  <a:pt x="0" y="10800"/>
                </a:cubicBezTo>
                <a:cubicBezTo>
                  <a:pt x="0" y="16765"/>
                  <a:pt x="4838" y="21600"/>
                  <a:pt x="10803" y="21600"/>
                </a:cubicBezTo>
                <a:cubicBezTo>
                  <a:pt x="16768" y="21600"/>
                  <a:pt x="21600" y="16765"/>
                  <a:pt x="21600" y="10800"/>
                </a:cubicBezTo>
                <a:cubicBezTo>
                  <a:pt x="21600" y="4835"/>
                  <a:pt x="16768" y="0"/>
                  <a:pt x="10803" y="0"/>
                </a:cubicBezTo>
                <a:close/>
              </a:path>
            </a:pathLst>
          </a:custGeom>
          <a:ln w="12700">
            <a:miter lim="400000"/>
          </a:ln>
        </p:spPr>
      </p:pic>
    </p:spTree>
    <p:extLst>
      <p:ext uri="{BB962C8B-B14F-4D97-AF65-F5344CB8AC3E}">
        <p14:creationId xmlns:p14="http://schemas.microsoft.com/office/powerpoint/2010/main" val="43675252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489710" y="1752600"/>
            <a:ext cx="3302000" cy="4175125"/>
          </a:xfrm>
          <a:prstGeom prst="ellipse">
            <a:avLst/>
          </a:prstGeom>
        </p:spPr>
      </p:pic>
      <p:sp>
        <p:nvSpPr>
          <p:cNvPr id="8" name="文本框 7"/>
          <p:cNvSpPr txBox="1"/>
          <p:nvPr/>
        </p:nvSpPr>
        <p:spPr>
          <a:xfrm>
            <a:off x="1290955" y="860425"/>
            <a:ext cx="7955280" cy="645160"/>
          </a:xfrm>
          <a:prstGeom prst="rect">
            <a:avLst/>
          </a:prstGeom>
          <a:noFill/>
        </p:spPr>
        <p:txBody>
          <a:bodyPr wrap="none" rtlCol="0">
            <a:spAutoFit/>
          </a:bodyPr>
          <a:lstStyle/>
          <a:p>
            <a:r>
              <a:rPr lang="zh-CN" altLang="en-US" sz="3600">
                <a:latin typeface="方正启体简体" panose="03000509000000000000" charset="-122"/>
                <a:ea typeface="方正启体简体" panose="03000509000000000000" charset="-122"/>
              </a:rPr>
              <a:t>我们先来说说这个目光深邃的老帅哥：</a:t>
            </a:r>
          </a:p>
        </p:txBody>
      </p:sp>
      <p:sp>
        <p:nvSpPr>
          <p:cNvPr id="2" name="圆角矩形 1"/>
          <p:cNvSpPr/>
          <p:nvPr/>
        </p:nvSpPr>
        <p:spPr>
          <a:xfrm>
            <a:off x="6174105" y="2957195"/>
            <a:ext cx="4327525" cy="1765935"/>
          </a:xfrm>
          <a:prstGeom prst="round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3600">
                <a:solidFill>
                  <a:schemeClr val="tx1"/>
                </a:solidFill>
                <a:latin typeface="方正清刻本悦宋简体" panose="02000000000000000000" charset="-122"/>
                <a:ea typeface="方正清刻本悦宋简体" panose="02000000000000000000" charset="-122"/>
              </a:rPr>
              <a:t>孙中山</a:t>
            </a:r>
            <a:r>
              <a:rPr lang="zh-CN" altLang="en-US" sz="3200">
                <a:solidFill>
                  <a:schemeClr val="tx1"/>
                </a:solidFill>
                <a:latin typeface="楷体" panose="02010609060101010101" charset="-122"/>
                <a:ea typeface="楷体" panose="02010609060101010101" charset="-122"/>
                <a:cs typeface="楷体" panose="02010609060101010101" charset="-122"/>
                <a:sym typeface="+mn-ea"/>
              </a:rPr>
              <a:t>（</a:t>
            </a:r>
            <a:r>
              <a:rPr lang="en-US" altLang="zh-CN" sz="3200">
                <a:solidFill>
                  <a:schemeClr val="tx1"/>
                </a:solidFill>
                <a:latin typeface="楷体" panose="02010609060101010101" charset="-122"/>
                <a:ea typeface="楷体" panose="02010609060101010101" charset="-122"/>
                <a:cs typeface="楷体" panose="02010609060101010101" charset="-122"/>
                <a:sym typeface="+mn-ea"/>
              </a:rPr>
              <a:t>1866-1925</a:t>
            </a:r>
            <a:r>
              <a:rPr lang="zh-CN" altLang="en-US" sz="3200">
                <a:solidFill>
                  <a:schemeClr val="tx1"/>
                </a:solidFill>
                <a:latin typeface="楷体" panose="02010609060101010101" charset="-122"/>
                <a:ea typeface="楷体" panose="02010609060101010101" charset="-122"/>
                <a:cs typeface="楷体" panose="02010609060101010101" charset="-122"/>
                <a:sym typeface="+mn-ea"/>
              </a:rPr>
              <a:t>）</a:t>
            </a:r>
          </a:p>
          <a:p>
            <a:pPr algn="l">
              <a:lnSpc>
                <a:spcPct val="150000"/>
              </a:lnSpc>
            </a:pPr>
            <a:r>
              <a:rPr lang="zh-CN" altLang="en-US" sz="3200">
                <a:solidFill>
                  <a:schemeClr val="tx1"/>
                </a:solidFill>
                <a:latin typeface="楷体" panose="02010609060101010101" charset="-122"/>
                <a:ea typeface="楷体" panose="02010609060101010101" charset="-122"/>
                <a:cs typeface="楷体" panose="02010609060101010101" charset="-122"/>
                <a:sym typeface="+mn-ea"/>
              </a:rPr>
              <a:t>广东香山人</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8" name="标题 1"/>
          <p:cNvSpPr txBox="1">
            <a:spLocks noGrp="1"/>
          </p:cNvSpPr>
          <p:nvPr>
            <p:ph type="title"/>
          </p:nvPr>
        </p:nvSpPr>
        <p:spPr>
          <a:xfrm>
            <a:off x="2747010" y="802004"/>
            <a:ext cx="8776970" cy="5595622"/>
          </a:xfrm>
          <a:prstGeom prst="rect">
            <a:avLst/>
          </a:prstGeom>
        </p:spPr>
        <p:txBody>
          <a:bodyPr/>
          <a:lstStyle/>
          <a:p>
            <a:pPr>
              <a:lnSpc>
                <a:spcPct val="150000"/>
              </a:lnSpc>
              <a:defRPr sz="3600">
                <a:latin typeface="Arial"/>
                <a:ea typeface="Arial"/>
                <a:cs typeface="Arial"/>
                <a:sym typeface="Arial"/>
              </a:defRPr>
            </a:pPr>
            <a:r>
              <a:t>1</a:t>
            </a:r>
            <a:r>
              <a:rPr>
                <a:latin typeface="+mj-lt"/>
                <a:ea typeface="+mj-ea"/>
                <a:cs typeface="+mj-cs"/>
                <a:sym typeface="FZQiTi-S14S"/>
              </a:rPr>
              <a:t>、李鸿章：</a:t>
            </a:r>
            <a:br>
              <a:rPr>
                <a:latin typeface="+mj-lt"/>
                <a:ea typeface="+mj-ea"/>
                <a:cs typeface="+mj-cs"/>
                <a:sym typeface="FZQiTi-S14S"/>
              </a:rPr>
            </a:br>
            <a:r>
              <a:rPr sz="2800">
                <a:latin typeface="+mj-lt"/>
                <a:ea typeface="+mj-ea"/>
                <a:cs typeface="+mj-cs"/>
                <a:sym typeface="FZQiTi-S14S"/>
              </a:rPr>
              <a:t>一生签订了</a:t>
            </a:r>
            <a:r>
              <a:rPr sz="2800"/>
              <a:t>30</a:t>
            </a:r>
            <a:r>
              <a:rPr sz="2800">
                <a:latin typeface="+mj-lt"/>
                <a:ea typeface="+mj-ea"/>
                <a:cs typeface="+mj-cs"/>
                <a:sym typeface="FZQiTi-S14S"/>
              </a:rPr>
              <a:t>多个条约，个个丧权辱国；人人都说他是卖国贼,梁启超却说他是“庸才中的杰士”</a:t>
            </a:r>
            <a:br>
              <a:rPr sz="2800">
                <a:latin typeface="+mj-lt"/>
                <a:ea typeface="+mj-ea"/>
                <a:cs typeface="+mj-cs"/>
                <a:sym typeface="FZQiTi-S14S"/>
              </a:rPr>
            </a:br>
            <a:r>
              <a:t>2</a:t>
            </a:r>
            <a:r>
              <a:rPr>
                <a:latin typeface="+mj-lt"/>
                <a:ea typeface="+mj-ea"/>
                <a:cs typeface="+mj-cs"/>
                <a:sym typeface="FZQiTi-S14S"/>
              </a:rPr>
              <a:t>、周恩来：</a:t>
            </a:r>
            <a:br>
              <a:rPr>
                <a:latin typeface="+mj-lt"/>
                <a:ea typeface="+mj-ea"/>
                <a:cs typeface="+mj-cs"/>
                <a:sym typeface="FZQiTi-S14S"/>
              </a:rPr>
            </a:br>
            <a:r>
              <a:rPr sz="2800">
                <a:latin typeface="+mj-lt"/>
                <a:ea typeface="+mj-ea"/>
                <a:cs typeface="+mj-cs"/>
                <a:sym typeface="FZQiTi-S14S"/>
              </a:rPr>
              <a:t>机制敏锐，当之无愧</a:t>
            </a:r>
            <a:br>
              <a:rPr sz="2800">
                <a:latin typeface="+mj-lt"/>
                <a:ea typeface="+mj-ea"/>
                <a:cs typeface="+mj-cs"/>
                <a:sym typeface="FZQiTi-S14S"/>
              </a:rPr>
            </a:br>
            <a:r>
              <a:rPr sz="2800">
                <a:latin typeface="+mj-lt"/>
                <a:ea typeface="+mj-ea"/>
                <a:cs typeface="+mj-cs"/>
                <a:sym typeface="FZQiTi-S14S"/>
              </a:rPr>
              <a:t/>
            </a:r>
            <a:br>
              <a:rPr sz="2800">
                <a:latin typeface="+mj-lt"/>
                <a:ea typeface="+mj-ea"/>
                <a:cs typeface="+mj-cs"/>
                <a:sym typeface="FZQiTi-S14S"/>
              </a:rPr>
            </a:br>
            <a:endParaRPr sz="2800">
              <a:latin typeface="+mj-lt"/>
              <a:ea typeface="+mj-ea"/>
              <a:cs typeface="+mj-cs"/>
              <a:sym typeface="FZQiTi-S14S"/>
            </a:endParaRPr>
          </a:p>
        </p:txBody>
      </p:sp>
      <p:grpSp>
        <p:nvGrpSpPr>
          <p:cNvPr id="1691" name=" 220"/>
          <p:cNvGrpSpPr/>
          <p:nvPr/>
        </p:nvGrpSpPr>
        <p:grpSpPr>
          <a:xfrm>
            <a:off x="-1" y="-9525"/>
            <a:ext cx="4187192" cy="622935"/>
            <a:chOff x="0" y="0"/>
            <a:chExt cx="4187190" cy="622934"/>
          </a:xfrm>
        </p:grpSpPr>
        <p:sp>
          <p:nvSpPr>
            <p:cNvPr id="1689"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90"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pic>
        <p:nvPicPr>
          <p:cNvPr id="1692" name="图片 2" descr="图片 2"/>
          <p:cNvPicPr>
            <a:picLocks noChangeAspect="1"/>
          </p:cNvPicPr>
          <p:nvPr/>
        </p:nvPicPr>
        <p:blipFill>
          <a:blip r:embed="rId2">
            <a:extLst/>
          </a:blip>
          <a:srcRect/>
          <a:stretch>
            <a:fillRect/>
          </a:stretch>
        </p:blipFill>
        <p:spPr>
          <a:xfrm>
            <a:off x="894080" y="1121410"/>
            <a:ext cx="1222376" cy="15938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pic>
        <p:nvPicPr>
          <p:cNvPr id="1693" name="内容占位符 5" descr="内容占位符 5"/>
          <p:cNvPicPr>
            <a:picLocks noChangeAspect="1"/>
          </p:cNvPicPr>
          <p:nvPr/>
        </p:nvPicPr>
        <p:blipFill>
          <a:blip r:embed="rId3">
            <a:extLst/>
          </a:blip>
          <a:srcRect r="12" b="4"/>
          <a:stretch>
            <a:fillRect/>
          </a:stretch>
        </p:blipFill>
        <p:spPr>
          <a:xfrm>
            <a:off x="894080" y="2985135"/>
            <a:ext cx="1221582" cy="1779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ln w="12700">
            <a:miter lim="400000"/>
          </a:ln>
        </p:spPr>
      </p:pic>
    </p:spTree>
    <p:extLst>
      <p:ext uri="{BB962C8B-B14F-4D97-AF65-F5344CB8AC3E}">
        <p14:creationId xmlns:p14="http://schemas.microsoft.com/office/powerpoint/2010/main" val="2054732037"/>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 name="标题 1"/>
          <p:cNvSpPr txBox="1">
            <a:spLocks noGrp="1"/>
          </p:cNvSpPr>
          <p:nvPr>
            <p:ph type="title"/>
          </p:nvPr>
        </p:nvSpPr>
        <p:spPr>
          <a:xfrm>
            <a:off x="2747010" y="802004"/>
            <a:ext cx="8776970" cy="5595622"/>
          </a:xfrm>
          <a:prstGeom prst="rect">
            <a:avLst/>
          </a:prstGeom>
        </p:spPr>
        <p:txBody>
          <a:bodyPr/>
          <a:lstStyle/>
          <a:p>
            <a:pPr>
              <a:lnSpc>
                <a:spcPct val="150000"/>
              </a:lnSpc>
              <a:defRPr sz="3600">
                <a:latin typeface="Arial"/>
                <a:ea typeface="Arial"/>
                <a:cs typeface="Arial"/>
                <a:sym typeface="Arial"/>
              </a:defRPr>
            </a:pPr>
            <a:r>
              <a:rPr dirty="0"/>
              <a:t>1</a:t>
            </a:r>
            <a:r>
              <a:rPr dirty="0">
                <a:latin typeface="+mj-lt"/>
                <a:ea typeface="+mj-ea"/>
                <a:cs typeface="+mj-cs"/>
                <a:sym typeface="FZQiTi-S14S"/>
              </a:rPr>
              <a:t>、李鸿章：</a:t>
            </a:r>
            <a:br>
              <a:rPr dirty="0">
                <a:latin typeface="+mj-lt"/>
                <a:ea typeface="+mj-ea"/>
                <a:cs typeface="+mj-cs"/>
                <a:sym typeface="FZQiTi-S14S"/>
              </a:rPr>
            </a:br>
            <a:r>
              <a:rPr sz="2800" dirty="0">
                <a:latin typeface="+mj-lt"/>
                <a:ea typeface="+mj-ea"/>
                <a:cs typeface="+mj-cs"/>
                <a:sym typeface="FZQiTi-S14S"/>
              </a:rPr>
              <a:t>一生签订了</a:t>
            </a:r>
            <a:r>
              <a:rPr sz="2800" dirty="0"/>
              <a:t>30</a:t>
            </a:r>
            <a:r>
              <a:rPr sz="2800" dirty="0">
                <a:latin typeface="+mj-lt"/>
                <a:ea typeface="+mj-ea"/>
                <a:cs typeface="+mj-cs"/>
                <a:sym typeface="FZQiTi-S14S"/>
              </a:rPr>
              <a:t>多个条约，个个丧权辱国；人人都说他是卖国贼,梁启超却说他是“庸才中的杰士”</a:t>
            </a:r>
            <a:br>
              <a:rPr sz="2800" dirty="0">
                <a:latin typeface="+mj-lt"/>
                <a:ea typeface="+mj-ea"/>
                <a:cs typeface="+mj-cs"/>
                <a:sym typeface="FZQiTi-S14S"/>
              </a:rPr>
            </a:br>
            <a:r>
              <a:rPr dirty="0"/>
              <a:t>2</a:t>
            </a:r>
            <a:r>
              <a:rPr dirty="0">
                <a:latin typeface="+mj-lt"/>
                <a:ea typeface="+mj-ea"/>
                <a:cs typeface="+mj-cs"/>
                <a:sym typeface="FZQiTi-S14S"/>
              </a:rPr>
              <a:t>、周恩来：</a:t>
            </a:r>
            <a:br>
              <a:rPr dirty="0">
                <a:latin typeface="+mj-lt"/>
                <a:ea typeface="+mj-ea"/>
                <a:cs typeface="+mj-cs"/>
                <a:sym typeface="FZQiTi-S14S"/>
              </a:rPr>
            </a:br>
            <a:r>
              <a:rPr sz="2800" dirty="0" err="1">
                <a:latin typeface="+mj-lt"/>
                <a:ea typeface="+mj-ea"/>
                <a:cs typeface="+mj-cs"/>
                <a:sym typeface="FZQiTi-S14S"/>
              </a:rPr>
              <a:t>机制敏锐，当之无愧</a:t>
            </a:r>
            <a:r>
              <a:rPr sz="2800" dirty="0">
                <a:latin typeface="+mj-lt"/>
                <a:ea typeface="+mj-ea"/>
                <a:cs typeface="+mj-cs"/>
                <a:sym typeface="FZQiTi-S14S"/>
              </a:rPr>
              <a:t/>
            </a:r>
            <a:br>
              <a:rPr sz="2800" dirty="0">
                <a:latin typeface="+mj-lt"/>
                <a:ea typeface="+mj-ea"/>
                <a:cs typeface="+mj-cs"/>
                <a:sym typeface="FZQiTi-S14S"/>
              </a:rPr>
            </a:br>
            <a:r>
              <a:rPr dirty="0"/>
              <a:t>3</a:t>
            </a:r>
            <a:r>
              <a:rPr dirty="0">
                <a:latin typeface="+mj-lt"/>
                <a:ea typeface="+mj-ea"/>
                <a:cs typeface="+mj-cs"/>
                <a:sym typeface="FZQiTi-S14S"/>
              </a:rPr>
              <a:t>、</a:t>
            </a:r>
            <a:r>
              <a:rPr sz="4400" dirty="0">
                <a:latin typeface="+mj-lt"/>
                <a:ea typeface="+mj-ea"/>
                <a:cs typeface="+mj-cs"/>
                <a:sym typeface="FZQiTi-S14S"/>
              </a:rPr>
              <a:t>顾维钧:</a:t>
            </a:r>
            <a:br>
              <a:rPr sz="4400" dirty="0">
                <a:latin typeface="+mj-lt"/>
                <a:ea typeface="+mj-ea"/>
                <a:cs typeface="+mj-cs"/>
                <a:sym typeface="FZQiTi-S14S"/>
              </a:rPr>
            </a:br>
            <a:r>
              <a:rPr sz="2800" dirty="0" err="1">
                <a:latin typeface="+mj-lt"/>
                <a:ea typeface="+mj-ea"/>
                <a:cs typeface="+mj-cs"/>
                <a:sym typeface="FZQiTi-S14S"/>
              </a:rPr>
              <a:t>空有勇气和胆识，却终究是沦为当权者的工具</a:t>
            </a:r>
            <a:endParaRPr sz="2800" dirty="0">
              <a:latin typeface="+mj-lt"/>
              <a:ea typeface="+mj-ea"/>
              <a:cs typeface="+mj-cs"/>
              <a:sym typeface="FZQiTi-S14S"/>
            </a:endParaRPr>
          </a:p>
        </p:txBody>
      </p:sp>
      <p:grpSp>
        <p:nvGrpSpPr>
          <p:cNvPr id="1698" name=" 220"/>
          <p:cNvGrpSpPr/>
          <p:nvPr/>
        </p:nvGrpSpPr>
        <p:grpSpPr>
          <a:xfrm>
            <a:off x="-1" y="-9525"/>
            <a:ext cx="4187192" cy="622935"/>
            <a:chOff x="0" y="0"/>
            <a:chExt cx="4187190" cy="622934"/>
          </a:xfrm>
        </p:grpSpPr>
        <p:sp>
          <p:nvSpPr>
            <p:cNvPr id="1696"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97"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pic>
        <p:nvPicPr>
          <p:cNvPr id="1699" name="图片 2" descr="图片 2"/>
          <p:cNvPicPr>
            <a:picLocks noChangeAspect="1"/>
          </p:cNvPicPr>
          <p:nvPr/>
        </p:nvPicPr>
        <p:blipFill>
          <a:blip r:embed="rId2">
            <a:extLst/>
          </a:blip>
          <a:srcRect/>
          <a:stretch>
            <a:fillRect/>
          </a:stretch>
        </p:blipFill>
        <p:spPr>
          <a:xfrm>
            <a:off x="894080" y="1121410"/>
            <a:ext cx="1222376" cy="15938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pic>
        <p:nvPicPr>
          <p:cNvPr id="1700" name="内容占位符 5" descr="内容占位符 5"/>
          <p:cNvPicPr>
            <a:picLocks noChangeAspect="1"/>
          </p:cNvPicPr>
          <p:nvPr/>
        </p:nvPicPr>
        <p:blipFill>
          <a:blip r:embed="rId3">
            <a:extLst/>
          </a:blip>
          <a:srcRect r="12" b="4"/>
          <a:stretch>
            <a:fillRect/>
          </a:stretch>
        </p:blipFill>
        <p:spPr>
          <a:xfrm>
            <a:off x="894080" y="2793364"/>
            <a:ext cx="1221582" cy="17791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ln w="12700">
            <a:miter lim="400000"/>
          </a:ln>
        </p:spPr>
      </p:pic>
      <p:pic>
        <p:nvPicPr>
          <p:cNvPr id="1701" name="图片 4" descr="图片 4"/>
          <p:cNvPicPr>
            <a:picLocks noChangeAspect="1"/>
          </p:cNvPicPr>
          <p:nvPr/>
        </p:nvPicPr>
        <p:blipFill>
          <a:blip r:embed="rId4">
            <a:extLst/>
          </a:blip>
          <a:srcRect r="13"/>
          <a:stretch>
            <a:fillRect/>
          </a:stretch>
        </p:blipFill>
        <p:spPr>
          <a:xfrm>
            <a:off x="1023620" y="4682490"/>
            <a:ext cx="1189832" cy="17151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6"/>
                  <a:pt x="0" y="10800"/>
                </a:cubicBezTo>
                <a:cubicBezTo>
                  <a:pt x="0" y="16764"/>
                  <a:pt x="4835" y="21600"/>
                  <a:pt x="10800" y="21600"/>
                </a:cubicBezTo>
                <a:cubicBezTo>
                  <a:pt x="16765" y="21600"/>
                  <a:pt x="21600" y="16764"/>
                  <a:pt x="21600" y="10800"/>
                </a:cubicBezTo>
                <a:cubicBezTo>
                  <a:pt x="21600" y="4836"/>
                  <a:pt x="16765" y="0"/>
                  <a:pt x="10800" y="0"/>
                </a:cubicBezTo>
                <a:close/>
              </a:path>
            </a:pathLst>
          </a:custGeom>
          <a:ln w="12700">
            <a:miter lim="400000"/>
          </a:ln>
        </p:spPr>
      </p:pic>
    </p:spTree>
    <p:extLst>
      <p:ext uri="{BB962C8B-B14F-4D97-AF65-F5344CB8AC3E}">
        <p14:creationId xmlns:p14="http://schemas.microsoft.com/office/powerpoint/2010/main" val="913941129"/>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 name="标题 1"/>
          <p:cNvSpPr txBox="1">
            <a:spLocks noGrp="1"/>
          </p:cNvSpPr>
          <p:nvPr>
            <p:ph type="title"/>
          </p:nvPr>
        </p:nvSpPr>
        <p:spPr>
          <a:xfrm>
            <a:off x="2510154" y="2472689"/>
            <a:ext cx="4008121" cy="1325881"/>
          </a:xfrm>
          <a:prstGeom prst="rect">
            <a:avLst/>
          </a:prstGeom>
        </p:spPr>
        <p:txBody>
          <a:bodyPr/>
          <a:lstStyle/>
          <a:p>
            <a:pPr>
              <a:defRPr>
                <a:latin typeface="微软雅黑"/>
                <a:ea typeface="微软雅黑"/>
                <a:cs typeface="微软雅黑"/>
                <a:sym typeface="微软雅黑"/>
              </a:defRPr>
            </a:pPr>
            <a:r>
              <a:t>0.5</a:t>
            </a:r>
            <a:r>
              <a:rPr>
                <a:latin typeface="+mj-lt"/>
                <a:ea typeface="+mj-ea"/>
                <a:cs typeface="+mj-cs"/>
                <a:sym typeface="FZQiTi-S14S"/>
              </a:rPr>
              <a:t>个外交家</a:t>
            </a:r>
          </a:p>
        </p:txBody>
      </p:sp>
      <p:pic>
        <p:nvPicPr>
          <p:cNvPr id="1704" name="图片 4" descr="图片 4"/>
          <p:cNvPicPr>
            <a:picLocks noChangeAspect="1"/>
          </p:cNvPicPr>
          <p:nvPr/>
        </p:nvPicPr>
        <p:blipFill>
          <a:blip r:embed="rId2">
            <a:extLst/>
          </a:blip>
          <a:srcRect b="1"/>
          <a:stretch>
            <a:fillRect/>
          </a:stretch>
        </p:blipFill>
        <p:spPr>
          <a:xfrm>
            <a:off x="6767194" y="935989"/>
            <a:ext cx="3460751" cy="4985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6"/>
                  <a:pt x="0" y="10801"/>
                </a:cubicBezTo>
                <a:cubicBezTo>
                  <a:pt x="0" y="16766"/>
                  <a:pt x="4835" y="21600"/>
                  <a:pt x="10800" y="21600"/>
                </a:cubicBezTo>
                <a:cubicBezTo>
                  <a:pt x="16765" y="21600"/>
                  <a:pt x="21600" y="16766"/>
                  <a:pt x="21600" y="10801"/>
                </a:cubicBezTo>
                <a:cubicBezTo>
                  <a:pt x="21600" y="4836"/>
                  <a:pt x="16765" y="0"/>
                  <a:pt x="10800" y="0"/>
                </a:cubicBezTo>
                <a:close/>
              </a:path>
            </a:pathLst>
          </a:custGeom>
          <a:ln w="12700">
            <a:miter lim="400000"/>
          </a:ln>
        </p:spPr>
      </p:pic>
      <p:grpSp>
        <p:nvGrpSpPr>
          <p:cNvPr id="1707" name=" 220"/>
          <p:cNvGrpSpPr/>
          <p:nvPr/>
        </p:nvGrpSpPr>
        <p:grpSpPr>
          <a:xfrm>
            <a:off x="-1" y="-9525"/>
            <a:ext cx="4187192" cy="622935"/>
            <a:chOff x="0" y="0"/>
            <a:chExt cx="4187190" cy="622934"/>
          </a:xfrm>
        </p:grpSpPr>
        <p:sp>
          <p:nvSpPr>
            <p:cNvPr id="1705"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706"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4083564007"/>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9" name="文本框 4"/>
          <p:cNvSpPr txBox="1"/>
          <p:nvPr/>
        </p:nvSpPr>
        <p:spPr>
          <a:xfrm>
            <a:off x="452119" y="689609"/>
            <a:ext cx="6249037" cy="107721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3200">
                <a:latin typeface="+mj-lt"/>
                <a:ea typeface="+mj-ea"/>
                <a:cs typeface="+mj-cs"/>
                <a:sym typeface="FZQiTi-S14S"/>
              </a:defRPr>
            </a:pPr>
            <a:r>
              <a:rPr kumimoji="0" sz="3200" b="0" i="0" u="none" strike="noStrike" kern="0" cap="none" spc="0" normalizeH="0" baseline="0" noProof="0" dirty="0" err="1" smtClean="0">
                <a:ln>
                  <a:noFill/>
                </a:ln>
                <a:solidFill>
                  <a:srgbClr val="000000"/>
                </a:solidFill>
                <a:effectLst/>
                <a:uLnTx/>
                <a:uFillTx/>
                <a:latin typeface="FZQiTi-S14S"/>
                <a:ea typeface="FZQiTi-S14S"/>
                <a:sym typeface="FZQiTi-S14S"/>
              </a:rPr>
              <a:t>今日福利</a:t>
            </a:r>
            <a:endParaRPr kumimoji="0" sz="3200" b="0" i="0" u="none" strike="noStrike" kern="0" cap="none" spc="0" normalizeH="0" baseline="0" noProof="0" dirty="0">
              <a:ln>
                <a:noFill/>
              </a:ln>
              <a:solidFill>
                <a:srgbClr val="000000"/>
              </a:solidFill>
              <a:effectLst/>
              <a:uLnTx/>
              <a:uFillTx/>
              <a:latin typeface="FZQiTi-S14S"/>
              <a:ea typeface="FZQiTi-S14S"/>
              <a:sym typeface="FZQiTi-S14S"/>
            </a:endParaRPr>
          </a:p>
          <a:p>
            <a:pPr marL="0" marR="0" lvl="0" indent="0" algn="l" defTabSz="914400" rtl="0" eaLnBrk="1" fontAlgn="auto" latinLnBrk="0" hangingPunct="0">
              <a:lnSpc>
                <a:spcPct val="100000"/>
              </a:lnSpc>
              <a:spcBef>
                <a:spcPts val="0"/>
              </a:spcBef>
              <a:spcAft>
                <a:spcPts val="0"/>
              </a:spcAft>
              <a:buClrTx/>
              <a:buSzTx/>
              <a:buFontTx/>
              <a:buNone/>
              <a:tabLst/>
              <a:defRPr sz="3200">
                <a:latin typeface="+mj-lt"/>
                <a:ea typeface="+mj-ea"/>
                <a:cs typeface="+mj-cs"/>
                <a:sym typeface="FZQiTi-S14S"/>
              </a:defRPr>
            </a:pPr>
            <a:endParaRPr kumimoji="0" sz="3200" b="0" i="0" u="none" strike="noStrike" kern="0" cap="none" spc="0" normalizeH="0" baseline="0" noProof="0" dirty="0">
              <a:ln>
                <a:noFill/>
              </a:ln>
              <a:solidFill>
                <a:srgbClr val="000000"/>
              </a:solidFill>
              <a:effectLst/>
              <a:uLnTx/>
              <a:uFillTx/>
              <a:latin typeface="FZQiTi-S14S"/>
              <a:ea typeface="FZQiTi-S14S"/>
              <a:sym typeface="FZQiTi-S14S"/>
            </a:endParaRPr>
          </a:p>
        </p:txBody>
      </p:sp>
      <p:pic>
        <p:nvPicPr>
          <p:cNvPr id="1710" name="图片 2" descr="图片 2"/>
          <p:cNvPicPr>
            <a:picLocks noChangeAspect="1"/>
          </p:cNvPicPr>
          <p:nvPr/>
        </p:nvPicPr>
        <p:blipFill>
          <a:blip r:embed="rId2">
            <a:extLst/>
          </a:blip>
          <a:stretch>
            <a:fillRect/>
          </a:stretch>
        </p:blipFill>
        <p:spPr>
          <a:xfrm>
            <a:off x="2287025" y="1355029"/>
            <a:ext cx="729616" cy="823596"/>
          </a:xfrm>
          <a:prstGeom prst="rect">
            <a:avLst/>
          </a:prstGeom>
          <a:ln w="12700">
            <a:miter lim="400000"/>
          </a:ln>
        </p:spPr>
      </p:pic>
      <p:sp>
        <p:nvSpPr>
          <p:cNvPr id="7" name="文本框 6"/>
          <p:cNvSpPr txBox="1"/>
          <p:nvPr/>
        </p:nvSpPr>
        <p:spPr>
          <a:xfrm>
            <a:off x="3016641" y="2844045"/>
            <a:ext cx="4288353" cy="584775"/>
          </a:xfrm>
          <a:prstGeom prst="rect">
            <a:avLst/>
          </a:prstGeom>
          <a:solidFill>
            <a:srgbClr val="FF0000"/>
          </a:solid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全国自</a:t>
            </a:r>
            <a:r>
              <a:rPr lang="zh-CN" altLang="en-US" sz="3200" dirty="0" smtClean="0">
                <a:solidFill>
                  <a:srgbClr val="FFFFFF"/>
                </a:solidFill>
                <a:latin typeface="Libian SC" panose="02010600040101010101" pitchFamily="2" charset="-122"/>
                <a:ea typeface="Libian SC" panose="02010600040101010101" pitchFamily="2" charset="-122"/>
                <a:sym typeface="+mn-ea"/>
              </a:rPr>
              <a:t>考历年真题解析</a:t>
            </a:r>
            <a:endParaRPr lang="zh-CN" altLang="en-US" sz="3200" dirty="0">
              <a:solidFill>
                <a:srgbClr val="FFFFFF"/>
              </a:solidFill>
              <a:latin typeface="Libian SC" panose="02010600040101010101" pitchFamily="2" charset="-122"/>
              <a:ea typeface="Libian SC" panose="02010600040101010101" pitchFamily="2" charset="-122"/>
              <a:sym typeface="+mn-ea"/>
            </a:endParaRPr>
          </a:p>
        </p:txBody>
      </p:sp>
    </p:spTree>
    <p:extLst>
      <p:ext uri="{BB962C8B-B14F-4D97-AF65-F5344CB8AC3E}">
        <p14:creationId xmlns:p14="http://schemas.microsoft.com/office/powerpoint/2010/main" val="3466983859"/>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4" descr="图片 4">
            <a:extLst>
              <a:ext uri="{FF2B5EF4-FFF2-40B4-BE49-F238E27FC236}">
                <a16:creationId xmlns:a16="http://schemas.microsoft.com/office/drawing/2014/main" xmlns="" id="{A1564648-33A6-C245-B3E8-0E62E7D03D14}"/>
              </a:ext>
            </a:extLst>
          </p:cNvPr>
          <p:cNvPicPr>
            <a:picLocks noChangeAspect="1"/>
          </p:cNvPicPr>
          <p:nvPr/>
        </p:nvPicPr>
        <p:blipFill>
          <a:blip r:embed="rId2">
            <a:extLst/>
          </a:blip>
          <a:srcRect l="54547"/>
          <a:stretch>
            <a:fillRect/>
          </a:stretch>
        </p:blipFill>
        <p:spPr>
          <a:xfrm>
            <a:off x="530860" y="1579244"/>
            <a:ext cx="2507615" cy="3409951"/>
          </a:xfrm>
          <a:prstGeom prst="rect">
            <a:avLst/>
          </a:prstGeom>
          <a:ln w="12700">
            <a:miter lim="400000"/>
          </a:ln>
        </p:spPr>
      </p:pic>
      <p:sp>
        <p:nvSpPr>
          <p:cNvPr id="4" name="文本框 3">
            <a:extLst>
              <a:ext uri="{FF2B5EF4-FFF2-40B4-BE49-F238E27FC236}">
                <a16:creationId xmlns:a16="http://schemas.microsoft.com/office/drawing/2014/main" xmlns="" id="{2A31D426-CE7A-6B4D-A7B1-23840BA68828}"/>
              </a:ext>
            </a:extLst>
          </p:cNvPr>
          <p:cNvSpPr txBox="1"/>
          <p:nvPr/>
        </p:nvSpPr>
        <p:spPr>
          <a:xfrm>
            <a:off x="831273" y="2757055"/>
            <a:ext cx="200890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rgbClr val="000000"/>
                </a:solidFill>
                <a:effectLst/>
                <a:uFillTx/>
                <a:latin typeface="Arial"/>
                <a:ea typeface="Arial"/>
                <a:cs typeface="Arial"/>
                <a:sym typeface="Arial"/>
              </a:rPr>
              <a:t>明日预告</a:t>
            </a:r>
          </a:p>
        </p:txBody>
      </p:sp>
      <p:sp>
        <p:nvSpPr>
          <p:cNvPr id="11" name="文本框 2">
            <a:extLst>
              <a:ext uri="{FF2B5EF4-FFF2-40B4-BE49-F238E27FC236}">
                <a16:creationId xmlns:a16="http://schemas.microsoft.com/office/drawing/2014/main" xmlns="" id="{CC68D66C-488E-F54C-AF82-2924B1DAA155}"/>
              </a:ext>
            </a:extLst>
          </p:cNvPr>
          <p:cNvSpPr txBox="1"/>
          <p:nvPr/>
        </p:nvSpPr>
        <p:spPr>
          <a:xfrm>
            <a:off x="3210559" y="2814954"/>
            <a:ext cx="8639360" cy="69491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3600">
                <a:latin typeface="+mj-lt"/>
                <a:ea typeface="+mj-ea"/>
                <a:cs typeface="+mj-cs"/>
                <a:sym typeface="FZQiTi-S14S"/>
              </a:defRPr>
            </a:pPr>
            <a:r>
              <a:rPr dirty="0"/>
              <a:t>日本</a:t>
            </a:r>
            <a:r>
              <a:rPr dirty="0">
                <a:latin typeface="楷体"/>
                <a:ea typeface="楷体"/>
                <a:cs typeface="楷体"/>
                <a:sym typeface="楷体"/>
              </a:rPr>
              <a:t>731</a:t>
            </a:r>
            <a:r>
              <a:rPr dirty="0"/>
              <a:t>部队用中国人做了哪些活体实验？</a:t>
            </a:r>
          </a:p>
        </p:txBody>
      </p:sp>
    </p:spTree>
    <p:extLst>
      <p:ext uri="{BB962C8B-B14F-4D97-AF65-F5344CB8AC3E}">
        <p14:creationId xmlns:p14="http://schemas.microsoft.com/office/powerpoint/2010/main" val="2881327377"/>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0256" y="-311282"/>
            <a:ext cx="3214298" cy="6785721"/>
          </a:xfr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5227" y="-425885"/>
            <a:ext cx="4008384" cy="710852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5068" y="-425885"/>
            <a:ext cx="3367194" cy="7108521"/>
          </a:xfrm>
          <a:prstGeom prst="rect">
            <a:avLst/>
          </a:prstGeom>
        </p:spPr>
      </p:pic>
    </p:spTree>
    <p:extLst>
      <p:ext uri="{BB962C8B-B14F-4D97-AF65-F5344CB8AC3E}">
        <p14:creationId xmlns:p14="http://schemas.microsoft.com/office/powerpoint/2010/main" val="3421928971"/>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622"/>
            <a:ext cx="12192000" cy="6694756"/>
          </a:xfrm>
          <a:prstGeom prst="rect">
            <a:avLst/>
          </a:prstGeom>
        </p:spPr>
      </p:pic>
    </p:spTree>
    <p:extLst>
      <p:ext uri="{BB962C8B-B14F-4D97-AF65-F5344CB8AC3E}">
        <p14:creationId xmlns:p14="http://schemas.microsoft.com/office/powerpoint/2010/main" val="2579911447"/>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18" name="标题 1"/>
          <p:cNvSpPr txBox="1">
            <a:spLocks noGrp="1"/>
          </p:cNvSpPr>
          <p:nvPr>
            <p:ph type="title"/>
          </p:nvPr>
        </p:nvSpPr>
        <p:spPr>
          <a:xfrm>
            <a:off x="4980940" y="2483485"/>
            <a:ext cx="6753860" cy="1325881"/>
          </a:xfrm>
          <a:prstGeom prst="rect">
            <a:avLst/>
          </a:prstGeom>
        </p:spPr>
        <p:txBody>
          <a:bodyPr/>
          <a:lstStyle>
            <a:lvl1pPr>
              <a:defRPr sz="7200">
                <a:solidFill>
                  <a:srgbClr val="FFFFFF"/>
                </a:solidFill>
                <a:latin typeface="+mj-lt"/>
                <a:ea typeface="+mj-ea"/>
                <a:cs typeface="+mj-cs"/>
                <a:sym typeface="FZQiTi-S14S"/>
              </a:defRPr>
            </a:lvl1pPr>
          </a:lstStyle>
          <a:p>
            <a:pPr>
              <a:defRPr>
                <a:latin typeface="Arial"/>
                <a:ea typeface="Arial"/>
                <a:cs typeface="Arial"/>
                <a:sym typeface="Arial"/>
              </a:defRPr>
            </a:pPr>
            <a:r>
              <a:rPr>
                <a:latin typeface="+mj-lt"/>
                <a:ea typeface="+mj-ea"/>
                <a:cs typeface="+mj-cs"/>
                <a:sym typeface="FZQiTi-S14S"/>
              </a:rPr>
              <a:t>学习是一种信仰</a:t>
            </a:r>
          </a:p>
        </p:txBody>
      </p:sp>
      <p:pic>
        <p:nvPicPr>
          <p:cNvPr id="1719" name="白色PNG.png" descr="白色PNG.png"/>
          <p:cNvPicPr>
            <a:picLocks noChangeAspect="1"/>
          </p:cNvPicPr>
          <p:nvPr/>
        </p:nvPicPr>
        <p:blipFill>
          <a:blip r:embed="rId2">
            <a:extLst/>
          </a:blip>
          <a:stretch>
            <a:fillRect/>
          </a:stretch>
        </p:blipFill>
        <p:spPr>
          <a:xfrm>
            <a:off x="182879" y="1400175"/>
            <a:ext cx="5135247" cy="3208021"/>
          </a:xfrm>
          <a:prstGeom prst="rect">
            <a:avLst/>
          </a:prstGeom>
          <a:ln w="12700">
            <a:miter lim="400000"/>
          </a:ln>
        </p:spPr>
      </p:pic>
    </p:spTree>
    <p:extLst>
      <p:ext uri="{BB962C8B-B14F-4D97-AF65-F5344CB8AC3E}">
        <p14:creationId xmlns:p14="http://schemas.microsoft.com/office/powerpoint/2010/main" val="101820142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3831590" y="720090"/>
            <a:ext cx="4583430" cy="6191885"/>
          </a:xfrm>
          <a:prstGeom prst="rect">
            <a:avLst/>
          </a:prstGeom>
        </p:spPr>
      </p:pic>
      <p:sp>
        <p:nvSpPr>
          <p:cNvPr id="5" name="矩形 4"/>
          <p:cNvSpPr/>
          <p:nvPr/>
        </p:nvSpPr>
        <p:spPr>
          <a:xfrm>
            <a:off x="3982085" y="999490"/>
            <a:ext cx="1858645" cy="354965"/>
          </a:xfrm>
          <a:prstGeom prst="rect">
            <a:avLst/>
          </a:prstGeom>
          <a:solidFill>
            <a:srgbClr val="212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宇宙无敌李大神</a:t>
            </a:r>
          </a:p>
        </p:txBody>
      </p:sp>
      <p:sp>
        <p:nvSpPr>
          <p:cNvPr id="6" name="矩形 5"/>
          <p:cNvSpPr/>
          <p:nvPr/>
        </p:nvSpPr>
        <p:spPr>
          <a:xfrm>
            <a:off x="3879850" y="1526540"/>
            <a:ext cx="4432300" cy="4846955"/>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080635" y="1428115"/>
            <a:ext cx="1816100" cy="3124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1894</a:t>
            </a:r>
            <a:r>
              <a:rPr lang="zh-CN" altLang="en-US">
                <a:solidFill>
                  <a:schemeClr val="tx1"/>
                </a:solidFill>
              </a:rPr>
              <a:t>年</a:t>
            </a:r>
            <a:r>
              <a:rPr lang="en-US" altLang="zh-CN">
                <a:solidFill>
                  <a:schemeClr val="tx1"/>
                </a:solidFill>
              </a:rPr>
              <a:t>X</a:t>
            </a:r>
            <a:r>
              <a:rPr lang="zh-CN" altLang="en-US">
                <a:solidFill>
                  <a:schemeClr val="tx1"/>
                </a:solidFill>
              </a:rPr>
              <a:t>月</a:t>
            </a:r>
            <a:r>
              <a:rPr lang="en-US" altLang="zh-CN">
                <a:solidFill>
                  <a:schemeClr val="tx1"/>
                </a:solidFill>
              </a:rPr>
              <a:t>X</a:t>
            </a:r>
            <a:r>
              <a:rPr lang="zh-CN" altLang="en-US">
                <a:solidFill>
                  <a:schemeClr val="tx1"/>
                </a:solidFill>
              </a:rPr>
              <a:t>日</a:t>
            </a:r>
          </a:p>
        </p:txBody>
      </p:sp>
      <p:pic>
        <p:nvPicPr>
          <p:cNvPr id="9" name="内容占位符 8"/>
          <p:cNvPicPr>
            <a:picLocks noGrp="1" noChangeAspect="1"/>
          </p:cNvPicPr>
          <p:nvPr>
            <p:ph idx="1"/>
          </p:nvPr>
        </p:nvPicPr>
        <p:blipFill>
          <a:blip r:embed="rId5"/>
          <a:stretch>
            <a:fillRect/>
          </a:stretch>
        </p:blipFill>
        <p:spPr>
          <a:xfrm>
            <a:off x="7533640" y="1740535"/>
            <a:ext cx="661035" cy="601980"/>
          </a:xfrm>
          <a:prstGeom prst="rect">
            <a:avLst/>
          </a:prstGeom>
        </p:spPr>
      </p:pic>
      <p:pic>
        <p:nvPicPr>
          <p:cNvPr id="10" name="内容占位符 3"/>
          <p:cNvPicPr>
            <a:picLocks noChangeAspect="1"/>
          </p:cNvPicPr>
          <p:nvPr/>
        </p:nvPicPr>
        <p:blipFill>
          <a:blip r:embed="rId5"/>
          <a:stretch>
            <a:fillRect/>
          </a:stretch>
        </p:blipFill>
        <p:spPr>
          <a:xfrm>
            <a:off x="9811385" y="4283075"/>
            <a:ext cx="1653540" cy="2090420"/>
          </a:xfrm>
          <a:prstGeom prst="ellipse">
            <a:avLst/>
          </a:prstGeom>
        </p:spPr>
      </p:pic>
      <p:pic>
        <p:nvPicPr>
          <p:cNvPr id="11" name="图片 10"/>
          <p:cNvPicPr>
            <a:picLocks noChangeAspect="1"/>
          </p:cNvPicPr>
          <p:nvPr/>
        </p:nvPicPr>
        <p:blipFill>
          <a:blip r:embed="rId6"/>
          <a:srcRect l="23651" t="5725" r="18715" b="46279"/>
          <a:stretch>
            <a:fillRect/>
          </a:stretch>
        </p:blipFill>
        <p:spPr>
          <a:xfrm>
            <a:off x="717550" y="2114550"/>
            <a:ext cx="1958975" cy="2310130"/>
          </a:xfrm>
          <a:prstGeom prst="ellipse">
            <a:avLst/>
          </a:prstGeom>
        </p:spPr>
      </p:pic>
      <p:sp>
        <p:nvSpPr>
          <p:cNvPr id="167" name=" 167"/>
          <p:cNvSpPr/>
          <p:nvPr/>
        </p:nvSpPr>
        <p:spPr>
          <a:xfrm>
            <a:off x="4612005" y="1838325"/>
            <a:ext cx="2753995" cy="3860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4120515" y="3804285"/>
            <a:ext cx="610870" cy="368300"/>
          </a:xfrm>
          <a:prstGeom prst="rect">
            <a:avLst/>
          </a:prstGeom>
          <a:noFill/>
        </p:spPr>
        <p:txBody>
          <a:bodyPr wrap="square" rtlCol="0">
            <a:spAutoFit/>
          </a:bodyPr>
          <a:lstStyle/>
          <a:p>
            <a:r>
              <a:rPr lang="en-US" altLang="zh-CN"/>
              <a:t>60''</a:t>
            </a:r>
          </a:p>
        </p:txBody>
      </p:sp>
      <p:sp>
        <p:nvSpPr>
          <p:cNvPr id="13" name="矩形 12"/>
          <p:cNvSpPr/>
          <p:nvPr/>
        </p:nvSpPr>
        <p:spPr>
          <a:xfrm>
            <a:off x="3195320" y="-19050"/>
            <a:ext cx="939165" cy="228600"/>
          </a:xfrm>
          <a:prstGeom prst="rect">
            <a:avLst/>
          </a:prstGeom>
          <a:solidFill>
            <a:srgbClr val="000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lumMod val="95000"/>
                  </a:schemeClr>
                </a:solidFill>
                <a:latin typeface="幼圆" panose="02010509060101010101" charset="-122"/>
                <a:ea typeface="幼圆" panose="02010509060101010101" charset="-122"/>
              </a:rPr>
              <a:t>大清移动</a:t>
            </a:r>
          </a:p>
        </p:txBody>
      </p:sp>
      <p:sp>
        <p:nvSpPr>
          <p:cNvPr id="19" name="文本框 18"/>
          <p:cNvSpPr txBox="1"/>
          <p:nvPr/>
        </p:nvSpPr>
        <p:spPr>
          <a:xfrm>
            <a:off x="9694545" y="1217295"/>
            <a:ext cx="2540000" cy="2861310"/>
          </a:xfrm>
          <a:prstGeom prst="rect">
            <a:avLst/>
          </a:prstGeom>
          <a:noFill/>
        </p:spPr>
        <p:txBody>
          <a:bodyPr wrap="square" rtlCol="0" anchor="t">
            <a:spAutoFit/>
          </a:bodyPr>
          <a:lstStyle/>
          <a:p>
            <a:pPr>
              <a:lnSpc>
                <a:spcPct val="150000"/>
              </a:lnSpc>
            </a:pPr>
            <a:r>
              <a:rPr lang="zh-CN" altLang="en-US" sz="2400">
                <a:latin typeface="华文行楷" panose="02010800040101010101" charset="-122"/>
                <a:ea typeface="华文行楷" panose="02010800040101010101" charset="-122"/>
              </a:rPr>
              <a:t>救国四大纲领：</a:t>
            </a:r>
          </a:p>
          <a:p>
            <a:pPr>
              <a:lnSpc>
                <a:spcPct val="150000"/>
              </a:lnSpc>
            </a:pPr>
            <a:r>
              <a:rPr lang="zh-CN" altLang="en-US" sz="2400">
                <a:latin typeface="华文行楷" panose="02010800040101010101" charset="-122"/>
                <a:ea typeface="华文行楷" panose="02010800040101010101" charset="-122"/>
              </a:rPr>
              <a:t>人能尽其才，</a:t>
            </a:r>
          </a:p>
          <a:p>
            <a:pPr>
              <a:lnSpc>
                <a:spcPct val="150000"/>
              </a:lnSpc>
            </a:pPr>
            <a:r>
              <a:rPr lang="zh-CN" altLang="en-US" sz="2400">
                <a:latin typeface="华文行楷" panose="02010800040101010101" charset="-122"/>
                <a:ea typeface="华文行楷" panose="02010800040101010101" charset="-122"/>
              </a:rPr>
              <a:t>地能尽其利，</a:t>
            </a:r>
          </a:p>
          <a:p>
            <a:pPr>
              <a:lnSpc>
                <a:spcPct val="150000"/>
              </a:lnSpc>
            </a:pPr>
            <a:r>
              <a:rPr lang="zh-CN" altLang="en-US" sz="2400">
                <a:latin typeface="华文行楷" panose="02010800040101010101" charset="-122"/>
                <a:ea typeface="华文行楷" panose="02010800040101010101" charset="-122"/>
              </a:rPr>
              <a:t>物能尽其用，</a:t>
            </a:r>
          </a:p>
          <a:p>
            <a:pPr>
              <a:lnSpc>
                <a:spcPct val="150000"/>
              </a:lnSpc>
            </a:pPr>
            <a:r>
              <a:rPr lang="zh-CN" altLang="en-US" sz="2400">
                <a:latin typeface="华文行楷" panose="02010800040101010101" charset="-122"/>
                <a:ea typeface="华文行楷" panose="02010800040101010101" charset="-122"/>
              </a:rPr>
              <a:t>货能畅其流。</a:t>
            </a:r>
          </a:p>
        </p:txBody>
      </p:sp>
      <p:pic>
        <p:nvPicPr>
          <p:cNvPr id="20" name="图片 19"/>
          <p:cNvPicPr>
            <a:picLocks noChangeAspect="1"/>
          </p:cNvPicPr>
          <p:nvPr/>
        </p:nvPicPr>
        <p:blipFill>
          <a:blip r:embed="rId6"/>
          <a:srcRect l="27273" t="5725" r="25937" b="59019"/>
          <a:stretch>
            <a:fillRect/>
          </a:stretch>
        </p:blipFill>
        <p:spPr>
          <a:xfrm>
            <a:off x="3831590" y="2748915"/>
            <a:ext cx="709930" cy="758190"/>
          </a:xfrm>
          <a:prstGeom prst="rect">
            <a:avLst/>
          </a:prstGeom>
        </p:spPr>
      </p:pic>
      <p:sp>
        <p:nvSpPr>
          <p:cNvPr id="21" name=" 167"/>
          <p:cNvSpPr/>
          <p:nvPr/>
        </p:nvSpPr>
        <p:spPr>
          <a:xfrm>
            <a:off x="4731385" y="2826385"/>
            <a:ext cx="1278255" cy="60261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a:solidFill>
                  <a:schemeClr val="tx1"/>
                </a:solidFill>
              </a:rPr>
              <a:t>嗯，还行</a:t>
            </a:r>
          </a:p>
        </p:txBody>
      </p:sp>
      <p:pic>
        <p:nvPicPr>
          <p:cNvPr id="22" name="内容占位符 8"/>
          <p:cNvPicPr>
            <a:picLocks noChangeAspect="1"/>
          </p:cNvPicPr>
          <p:nvPr/>
        </p:nvPicPr>
        <p:blipFill>
          <a:blip r:embed="rId5"/>
          <a:stretch>
            <a:fillRect/>
          </a:stretch>
        </p:blipFill>
        <p:spPr>
          <a:xfrm>
            <a:off x="7533640" y="3694430"/>
            <a:ext cx="661035" cy="588645"/>
          </a:xfrm>
          <a:prstGeom prst="rect">
            <a:avLst/>
          </a:prstGeom>
        </p:spPr>
      </p:pic>
      <p:sp>
        <p:nvSpPr>
          <p:cNvPr id="24" name=" 167"/>
          <p:cNvSpPr/>
          <p:nvPr/>
        </p:nvSpPr>
        <p:spPr>
          <a:xfrm>
            <a:off x="4602480" y="3694430"/>
            <a:ext cx="2753995" cy="39052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5" name="文本框 24"/>
          <p:cNvSpPr txBox="1"/>
          <p:nvPr/>
        </p:nvSpPr>
        <p:spPr>
          <a:xfrm>
            <a:off x="4134485" y="1838325"/>
            <a:ext cx="610870" cy="368300"/>
          </a:xfrm>
          <a:prstGeom prst="rect">
            <a:avLst/>
          </a:prstGeom>
          <a:noFill/>
        </p:spPr>
        <p:txBody>
          <a:bodyPr wrap="square" rtlCol="0">
            <a:spAutoFit/>
          </a:bodyPr>
          <a:lstStyle/>
          <a:p>
            <a:r>
              <a:rPr lang="en-US" altLang="zh-CN"/>
              <a:t>60''</a:t>
            </a:r>
          </a:p>
        </p:txBody>
      </p:sp>
      <p:pic>
        <p:nvPicPr>
          <p:cNvPr id="26" name="内容占位符 8"/>
          <p:cNvPicPr>
            <a:picLocks noChangeAspect="1"/>
          </p:cNvPicPr>
          <p:nvPr/>
        </p:nvPicPr>
        <p:blipFill>
          <a:blip r:embed="rId5"/>
          <a:stretch>
            <a:fillRect/>
          </a:stretch>
        </p:blipFill>
        <p:spPr>
          <a:xfrm>
            <a:off x="7533640" y="4431665"/>
            <a:ext cx="661035" cy="588645"/>
          </a:xfrm>
          <a:prstGeom prst="rect">
            <a:avLst/>
          </a:prstGeom>
        </p:spPr>
      </p:pic>
      <p:sp>
        <p:nvSpPr>
          <p:cNvPr id="27" name=" 167"/>
          <p:cNvSpPr/>
          <p:nvPr/>
        </p:nvSpPr>
        <p:spPr>
          <a:xfrm>
            <a:off x="4611370" y="4431665"/>
            <a:ext cx="2753995" cy="39941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0" name="文本框 29"/>
          <p:cNvSpPr txBox="1"/>
          <p:nvPr/>
        </p:nvSpPr>
        <p:spPr>
          <a:xfrm>
            <a:off x="4120515" y="4541520"/>
            <a:ext cx="610870" cy="368300"/>
          </a:xfrm>
          <a:prstGeom prst="rect">
            <a:avLst/>
          </a:prstGeom>
          <a:noFill/>
        </p:spPr>
        <p:txBody>
          <a:bodyPr wrap="square" rtlCol="0">
            <a:spAutoFit/>
          </a:bodyPr>
          <a:lstStyle/>
          <a:p>
            <a:r>
              <a:rPr lang="en-US" altLang="zh-CN"/>
              <a:t>60''</a:t>
            </a:r>
          </a:p>
        </p:txBody>
      </p:sp>
      <p:sp>
        <p:nvSpPr>
          <p:cNvPr id="32" name="圆角矩形 31"/>
          <p:cNvSpPr/>
          <p:nvPr/>
        </p:nvSpPr>
        <p:spPr>
          <a:xfrm>
            <a:off x="4972050" y="5236210"/>
            <a:ext cx="1816100" cy="3124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今天 </a:t>
            </a:r>
            <a:r>
              <a:rPr lang="en-US">
                <a:solidFill>
                  <a:schemeClr val="tx1"/>
                </a:solidFill>
              </a:rPr>
              <a:t>23:30</a:t>
            </a:r>
            <a:endParaRPr lang="zh-CN" altLang="en-US">
              <a:solidFill>
                <a:schemeClr val="tx1"/>
              </a:solidFill>
            </a:endParaRPr>
          </a:p>
        </p:txBody>
      </p:sp>
      <p:pic>
        <p:nvPicPr>
          <p:cNvPr id="33" name="内容占位符 8"/>
          <p:cNvPicPr>
            <a:picLocks noChangeAspect="1"/>
          </p:cNvPicPr>
          <p:nvPr/>
        </p:nvPicPr>
        <p:blipFill>
          <a:blip r:embed="rId5"/>
          <a:stretch>
            <a:fillRect/>
          </a:stretch>
        </p:blipFill>
        <p:spPr>
          <a:xfrm>
            <a:off x="7533640" y="5716270"/>
            <a:ext cx="661035" cy="588645"/>
          </a:xfrm>
          <a:prstGeom prst="rect">
            <a:avLst/>
          </a:prstGeom>
        </p:spPr>
      </p:pic>
      <p:sp>
        <p:nvSpPr>
          <p:cNvPr id="34" name=" 167"/>
          <p:cNvSpPr/>
          <p:nvPr/>
        </p:nvSpPr>
        <p:spPr>
          <a:xfrm>
            <a:off x="5062220" y="5737860"/>
            <a:ext cx="2294255" cy="5461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a:solidFill>
                  <a:schemeClr val="tx1"/>
                </a:solidFill>
              </a:rPr>
              <a:t>大人？你还在么？</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6980" y="2405876"/>
            <a:ext cx="10515600" cy="1325563"/>
          </a:xfrm>
        </p:spPr>
        <p:txBody>
          <a:bodyPr>
            <a:normAutofit/>
          </a:bodyPr>
          <a:lstStyle/>
          <a:p>
            <a:r>
              <a:rPr lang="zh-CN" altLang="en-US" dirty="0"/>
              <a:t>海归文人的心是很脆弱的</a:t>
            </a:r>
            <a:r>
              <a:rPr lang="en-US" altLang="zh-CN" dirty="0"/>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4" name="图片 3">
            <a:extLst>
              <a:ext uri="{FF2B5EF4-FFF2-40B4-BE49-F238E27FC236}">
                <a16:creationId xmlns:a16="http://schemas.microsoft.com/office/drawing/2014/main" xmlns="" id="{861AD416-0078-A540-8802-04F0D90A541D}"/>
              </a:ext>
            </a:extLst>
          </p:cNvPr>
          <p:cNvPicPr>
            <a:picLocks noChangeAspect="1"/>
          </p:cNvPicPr>
          <p:nvPr/>
        </p:nvPicPr>
        <p:blipFill>
          <a:blip r:embed="rId3"/>
          <a:stretch>
            <a:fillRect/>
          </a:stretch>
        </p:blipFill>
        <p:spPr>
          <a:xfrm>
            <a:off x="9004792" y="2045842"/>
            <a:ext cx="1538067" cy="2045629"/>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4"/>
          <a:stretch>
            <a:fillRect/>
          </a:stretch>
        </p:blipFill>
        <p:spPr>
          <a:xfrm>
            <a:off x="732155" y="1068705"/>
            <a:ext cx="1421765" cy="1797050"/>
          </a:xfrm>
          <a:prstGeom prst="ellipse">
            <a:avLst/>
          </a:prstGeom>
        </p:spPr>
      </p:pic>
      <p:sp>
        <p:nvSpPr>
          <p:cNvPr id="5" name="标题 1"/>
          <p:cNvSpPr>
            <a:spLocks noGrp="1"/>
          </p:cNvSpPr>
          <p:nvPr/>
        </p:nvSpPr>
        <p:spPr>
          <a:xfrm>
            <a:off x="2419985" y="1204595"/>
            <a:ext cx="10515600" cy="1325563"/>
          </a:xfrm>
          <a:prstGeom prst="rect">
            <a:avLst/>
          </a:prstGeom>
        </p:spPr>
        <p:txBody>
          <a:bodyPr vert="horz" lIns="91440" tIns="45720" rIns="91440" bIns="45720" rtlCol="0" anchor="ctr" anchorCtr="0"/>
          <a:lst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a:lstStyle>
          <a:p>
            <a:pPr>
              <a:lnSpc>
                <a:spcPct val="200000"/>
              </a:lnSpc>
            </a:pPr>
            <a:r>
              <a:rPr lang="zh-CN" altLang="en-US" sz="3200"/>
              <a:t>你不重视我！我也不崇拜你了！ 让开，我要革命了！</a:t>
            </a:r>
          </a:p>
        </p:txBody>
      </p:sp>
      <p:pic>
        <p:nvPicPr>
          <p:cNvPr id="11" name="图片 10"/>
          <p:cNvPicPr>
            <a:picLocks noChangeAspect="1"/>
          </p:cNvPicPr>
          <p:nvPr/>
        </p:nvPicPr>
        <p:blipFill>
          <a:blip r:embed="rId5"/>
          <a:srcRect l="23651" t="5725" r="18715" b="46279"/>
          <a:stretch>
            <a:fillRect/>
          </a:stretch>
        </p:blipFill>
        <p:spPr>
          <a:xfrm>
            <a:off x="8912225" y="3897630"/>
            <a:ext cx="1958975" cy="2310130"/>
          </a:xfrm>
          <a:prstGeom prst="ellipse">
            <a:avLst/>
          </a:prstGeom>
        </p:spPr>
      </p:pic>
      <p:sp>
        <p:nvSpPr>
          <p:cNvPr id="6" name="标题 1"/>
          <p:cNvSpPr>
            <a:spLocks noGrp="1"/>
          </p:cNvSpPr>
          <p:nvPr/>
        </p:nvSpPr>
        <p:spPr>
          <a:xfrm>
            <a:off x="5280025" y="4560570"/>
            <a:ext cx="4796155" cy="1325880"/>
          </a:xfrm>
          <a:prstGeom prst="rect">
            <a:avLst/>
          </a:prstGeom>
        </p:spPr>
        <p:txBody>
          <a:bodyPr vert="horz" lIns="91440" tIns="45720" rIns="91440" bIns="45720" rtlCol="0" anchor="ctr" anchorCtr="0"/>
          <a:lst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a:lstStyle>
          <a:p>
            <a:pPr>
              <a:lnSpc>
                <a:spcPct val="200000"/>
              </a:lnSpc>
            </a:pPr>
            <a:r>
              <a:rPr lang="en-US" altLang="zh-CN" sz="4000"/>
              <a:t>......</a:t>
            </a:r>
            <a:r>
              <a:rPr lang="zh-CN" altLang="en-US" sz="3200"/>
              <a:t>（这玻璃心）</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83505" y="-9525"/>
            <a:ext cx="4658995" cy="922020"/>
          </a:xfrm>
          <a:prstGeom prst="rect">
            <a:avLst/>
          </a:prstGeom>
          <a:noFill/>
        </p:spPr>
        <p:txBody>
          <a:bodyPr wrap="square" rtlCol="0" anchor="t">
            <a:spAutoFit/>
          </a:bodyPr>
          <a:lstStyle/>
          <a:p>
            <a:pPr>
              <a:lnSpc>
                <a:spcPct val="150000"/>
              </a:lnSpc>
            </a:pP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1894</a:t>
            </a:r>
            <a:r>
              <a:rPr lang="zh-CN" altLang="en-US"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年</a:t>
            </a: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兴中会</a:t>
            </a: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a:t>
            </a:r>
          </a:p>
        </p:txBody>
      </p:sp>
      <p:pic>
        <p:nvPicPr>
          <p:cNvPr id="5" name="图片 4"/>
          <p:cNvPicPr>
            <a:picLocks noChangeAspect="1"/>
          </p:cNvPicPr>
          <p:nvPr/>
        </p:nvPicPr>
        <p:blipFill>
          <a:blip r:embed="rId4"/>
          <a:stretch>
            <a:fillRect/>
          </a:stretch>
        </p:blipFill>
        <p:spPr>
          <a:xfrm>
            <a:off x="2088515" y="1154430"/>
            <a:ext cx="8495665" cy="4956175"/>
          </a:xfrm>
          <a:prstGeom prst="rect">
            <a:avLst/>
          </a:prstGeom>
        </p:spPr>
      </p:pic>
      <p:sp>
        <p:nvSpPr>
          <p:cNvPr id="7" name="文本框 6"/>
          <p:cNvSpPr txBox="1"/>
          <p:nvPr/>
        </p:nvSpPr>
        <p:spPr>
          <a:xfrm>
            <a:off x="3249930" y="5942965"/>
            <a:ext cx="5692140" cy="922020"/>
          </a:xfrm>
          <a:prstGeom prst="rect">
            <a:avLst/>
          </a:prstGeom>
          <a:noFill/>
        </p:spPr>
        <p:txBody>
          <a:bodyPr wrap="none" rtlCol="0" anchor="t">
            <a:spAutoFit/>
          </a:bodyPr>
          <a:lstStyle/>
          <a:p>
            <a:pPr>
              <a:lnSpc>
                <a:spcPct val="150000"/>
              </a:lnSpc>
            </a:pPr>
            <a:r>
              <a:rPr lang="zh-CN" altLang="en-US" sz="3600" b="1">
                <a:latin typeface="方正启体简体" panose="03000509000000000000" charset="-122"/>
                <a:ea typeface="方正启体简体" panose="03000509000000000000" charset="-122"/>
                <a:cs typeface="方正启体简体" panose="03000509000000000000" charset="-122"/>
                <a:sym typeface="+mn-ea"/>
              </a:rPr>
              <a:t>中国开启</a:t>
            </a:r>
            <a:r>
              <a:rPr lang="en-US" altLang="zh-CN" sz="3600" b="1">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资产阶级</a:t>
            </a:r>
            <a:r>
              <a:rPr lang="en-US" altLang="zh-CN" sz="3600" b="1">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模式</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56505" y="153670"/>
            <a:ext cx="4658995" cy="922020"/>
          </a:xfrm>
          <a:prstGeom prst="rect">
            <a:avLst/>
          </a:prstGeom>
          <a:noFill/>
        </p:spPr>
        <p:txBody>
          <a:bodyPr wrap="square" rtlCol="0" anchor="t">
            <a:spAutoFit/>
          </a:bodyPr>
          <a:lstStyle/>
          <a:p>
            <a:pPr>
              <a:lnSpc>
                <a:spcPct val="150000"/>
              </a:lnSpc>
            </a:pP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1894</a:t>
            </a:r>
            <a:r>
              <a:rPr lang="zh-CN" altLang="en-US"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年</a:t>
            </a: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兴中会</a:t>
            </a: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a:t>
            </a:r>
          </a:p>
        </p:txBody>
      </p:sp>
      <p:pic>
        <p:nvPicPr>
          <p:cNvPr id="5" name="图片 4"/>
          <p:cNvPicPr>
            <a:picLocks noChangeAspect="1"/>
          </p:cNvPicPr>
          <p:nvPr/>
        </p:nvPicPr>
        <p:blipFill>
          <a:blip r:embed="rId3"/>
          <a:stretch>
            <a:fillRect/>
          </a:stretch>
        </p:blipFill>
        <p:spPr>
          <a:xfrm>
            <a:off x="2088515" y="1154430"/>
            <a:ext cx="8015605" cy="4676140"/>
          </a:xfrm>
          <a:prstGeom prst="rect">
            <a:avLst/>
          </a:prstGeom>
        </p:spPr>
      </p:pic>
      <p:sp>
        <p:nvSpPr>
          <p:cNvPr id="7" name="文本框 6"/>
          <p:cNvSpPr txBox="1"/>
          <p:nvPr/>
        </p:nvSpPr>
        <p:spPr>
          <a:xfrm>
            <a:off x="3250565" y="5830570"/>
            <a:ext cx="5692140" cy="922020"/>
          </a:xfrm>
          <a:prstGeom prst="rect">
            <a:avLst/>
          </a:prstGeom>
          <a:noFill/>
        </p:spPr>
        <p:txBody>
          <a:bodyPr wrap="none" rtlCol="0" anchor="t">
            <a:spAutoFit/>
          </a:bodyPr>
          <a:lstStyle/>
          <a:p>
            <a:pPr>
              <a:lnSpc>
                <a:spcPct val="150000"/>
              </a:lnSpc>
            </a:pPr>
            <a:r>
              <a:rPr lang="zh-CN" altLang="en-US" sz="3600" b="1">
                <a:latin typeface="方正启体简体" panose="03000509000000000000" charset="-122"/>
                <a:ea typeface="方正启体简体" panose="03000509000000000000" charset="-122"/>
                <a:cs typeface="方正启体简体" panose="03000509000000000000" charset="-122"/>
                <a:sym typeface="+mn-ea"/>
              </a:rPr>
              <a:t>中国开启</a:t>
            </a:r>
            <a:r>
              <a:rPr lang="en-US" altLang="zh-CN" sz="3600" b="1">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资产阶级</a:t>
            </a:r>
            <a:r>
              <a:rPr lang="en-US" altLang="zh-CN" sz="3600" b="1">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模式</a:t>
            </a:r>
          </a:p>
        </p:txBody>
      </p:sp>
      <p:sp>
        <p:nvSpPr>
          <p:cNvPr id="2" name="矩形 1"/>
          <p:cNvSpPr/>
          <p:nvPr/>
        </p:nvSpPr>
        <p:spPr>
          <a:xfrm>
            <a:off x="-27305" y="2789555"/>
            <a:ext cx="12247245" cy="21996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150000"/>
              </a:lnSpc>
              <a:buNone/>
            </a:pPr>
            <a:r>
              <a:rPr lang="zh-CN" altLang="en-US" sz="3200" b="1" dirty="0">
                <a:solidFill>
                  <a:schemeClr val="tx1"/>
                </a:solidFill>
                <a:latin typeface="方正启体简体" panose="03000509000000000000" charset="-122"/>
                <a:ea typeface="方正启体简体" panose="03000509000000000000" charset="-122"/>
                <a:sym typeface="+mn-ea"/>
              </a:rPr>
              <a:t>口号：“振兴中华”</a:t>
            </a:r>
            <a:endParaRPr lang="en-US" altLang="zh-CN" sz="3200" b="1" dirty="0">
              <a:solidFill>
                <a:schemeClr val="tx1"/>
              </a:solidFill>
              <a:latin typeface="方正启体简体" panose="03000509000000000000" charset="-122"/>
              <a:ea typeface="方正启体简体" panose="03000509000000000000" charset="-122"/>
              <a:sym typeface="+mn-ea"/>
            </a:endParaRPr>
          </a:p>
          <a:p>
            <a:pPr marL="0" indent="0" algn="ctr">
              <a:lnSpc>
                <a:spcPct val="150000"/>
              </a:lnSpc>
              <a:buNone/>
            </a:pPr>
            <a:r>
              <a:rPr lang="en-US" altLang="zh-CN" sz="3200" dirty="0">
                <a:solidFill>
                  <a:schemeClr val="tx1"/>
                </a:solidFill>
                <a:latin typeface="方正启体简体" panose="03000509000000000000" charset="-122"/>
                <a:ea typeface="方正启体简体" panose="03000509000000000000" charset="-122"/>
                <a:sym typeface="+mn-ea"/>
              </a:rPr>
              <a:t>“</a:t>
            </a:r>
            <a:r>
              <a:rPr lang="zh-CN" altLang="en-US" sz="3200" b="1" dirty="0">
                <a:solidFill>
                  <a:schemeClr val="tx1"/>
                </a:solidFill>
                <a:latin typeface="方正启体简体" panose="03000509000000000000" charset="-122"/>
                <a:ea typeface="方正启体简体" panose="03000509000000000000" charset="-122"/>
                <a:sym typeface="+mn-ea"/>
              </a:rPr>
              <a:t>兴中会</a:t>
            </a:r>
            <a:r>
              <a:rPr lang="en-US" altLang="zh-CN" sz="3200" dirty="0">
                <a:solidFill>
                  <a:schemeClr val="tx1"/>
                </a:solidFill>
                <a:latin typeface="方正启体简体" panose="03000509000000000000" charset="-122"/>
                <a:ea typeface="方正启体简体" panose="03000509000000000000" charset="-122"/>
                <a:sym typeface="+mn-ea"/>
              </a:rPr>
              <a:t>”</a:t>
            </a:r>
            <a:r>
              <a:rPr lang="zh-CN" altLang="en-US" sz="3200" dirty="0">
                <a:solidFill>
                  <a:schemeClr val="tx1"/>
                </a:solidFill>
                <a:latin typeface="方正启体简体" panose="03000509000000000000" charset="-122"/>
                <a:ea typeface="方正启体简体" panose="03000509000000000000" charset="-122"/>
                <a:sym typeface="+mn-ea"/>
              </a:rPr>
              <a:t>中国历史上第一个资产阶级</a:t>
            </a:r>
            <a:r>
              <a:rPr lang="zh-CN" altLang="en-US" sz="3600" b="1" dirty="0">
                <a:solidFill>
                  <a:srgbClr val="C00000"/>
                </a:solidFill>
                <a:latin typeface="方正启体简体" panose="03000509000000000000" charset="-122"/>
                <a:ea typeface="方正启体简体" panose="03000509000000000000" charset="-122"/>
                <a:sym typeface="+mn-ea"/>
              </a:rPr>
              <a:t>革命组织</a:t>
            </a:r>
            <a:r>
              <a:rPr lang="zh-CN" altLang="en-US" sz="3200" dirty="0">
                <a:solidFill>
                  <a:schemeClr val="tx1"/>
                </a:solidFill>
                <a:latin typeface="方正启体简体" panose="03000509000000000000" charset="-122"/>
                <a:ea typeface="方正启体简体" panose="03000509000000000000" charset="-122"/>
                <a:sym typeface="+mn-ea"/>
              </a:rPr>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6340"/>
            <a:ext cx="10515600" cy="5342890"/>
          </a:xfrm>
        </p:spPr>
        <p:txBody>
          <a:bodyPr>
            <a:normAutofit/>
          </a:bodyPr>
          <a:lstStyle/>
          <a:p>
            <a:pPr algn="ctr">
              <a:lnSpc>
                <a:spcPct val="150000"/>
              </a:lnSpc>
            </a:pPr>
            <a:r>
              <a:rPr lang="zh-CN" altLang="en-US" dirty="0"/>
              <a:t>孙中山联合广东的各个帮派开始起义</a:t>
            </a:r>
            <a:br>
              <a:rPr lang="zh-CN" altLang="en-US" dirty="0"/>
            </a:br>
            <a:r>
              <a:rPr lang="zh-CN" altLang="en-US" dirty="0"/>
              <a:t>但从</a:t>
            </a:r>
            <a:r>
              <a:rPr lang="en-US" altLang="zh-CN" dirty="0">
                <a:latin typeface="华文行楷" panose="02010800040101010101" charset="-122"/>
                <a:ea typeface="华文行楷" panose="02010800040101010101" charset="-122"/>
              </a:rPr>
              <a:t>1895 — 1900</a:t>
            </a:r>
            <a:r>
              <a:rPr lang="zh-CN" altLang="en-US" dirty="0">
                <a:cs typeface="方正启体简体" panose="03000509000000000000" charset="-122"/>
              </a:rPr>
              <a:t>的各种反抗</a:t>
            </a:r>
            <a:r>
              <a:rPr lang="zh-CN" altLang="en-US" sz="5400" dirty="0">
                <a:cs typeface="方正启体简体" panose="03000509000000000000" charset="-122"/>
              </a:rPr>
              <a:t/>
            </a:r>
            <a:br>
              <a:rPr lang="zh-CN" altLang="en-US" sz="5400" dirty="0">
                <a:cs typeface="方正启体简体" panose="03000509000000000000" charset="-122"/>
              </a:rPr>
            </a:br>
            <a:endParaRPr lang="zh-CN" altLang="en-US" sz="5400" dirty="0">
              <a:cs typeface="方正启体简体" panose="03000509000000000000" charset="-122"/>
            </a:endParaRP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6340"/>
            <a:ext cx="10515600" cy="5342890"/>
          </a:xfrm>
        </p:spPr>
        <p:txBody>
          <a:bodyPr>
            <a:normAutofit/>
          </a:bodyPr>
          <a:lstStyle/>
          <a:p>
            <a:pPr algn="ctr">
              <a:lnSpc>
                <a:spcPct val="150000"/>
              </a:lnSpc>
            </a:pPr>
            <a:r>
              <a:rPr lang="zh-CN" altLang="en-US" sz="8000" dirty="0">
                <a:cs typeface="方正启体简体" panose="03000509000000000000" charset="-122"/>
              </a:rPr>
              <a:t>没有成功过！</a:t>
            </a:r>
            <a:br>
              <a:rPr lang="zh-CN" altLang="en-US" sz="8000" dirty="0">
                <a:cs typeface="方正启体简体" panose="03000509000000000000" charset="-122"/>
              </a:rPr>
            </a:br>
            <a:endParaRPr lang="zh-CN" altLang="en-US" sz="8000" dirty="0">
              <a:cs typeface="方正启体简体" panose="03000509000000000000" charset="-122"/>
            </a:endParaRP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extLst>
      <p:ext uri="{BB962C8B-B14F-4D97-AF65-F5344CB8AC3E}">
        <p14:creationId xmlns:p14="http://schemas.microsoft.com/office/powerpoint/2010/main" val="1189531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1114"/>
        </a:solidFill>
        <a:effectLst/>
      </p:bgPr>
    </p:bg>
    <p:spTree>
      <p:nvGrpSpPr>
        <p:cNvPr id="1" name=""/>
        <p:cNvGrpSpPr/>
        <p:nvPr/>
      </p:nvGrpSpPr>
      <p:grpSpPr>
        <a:xfrm>
          <a:off x="0" y="0"/>
          <a:ext cx="0" cy="0"/>
          <a:chOff x="0" y="0"/>
          <a:chExt cx="0" cy="0"/>
        </a:xfrm>
      </p:grpSpPr>
      <p:sp>
        <p:nvSpPr>
          <p:cNvPr id="2" name="文本框 1"/>
          <p:cNvSpPr txBox="1"/>
          <p:nvPr/>
        </p:nvSpPr>
        <p:spPr>
          <a:xfrm>
            <a:off x="5570220" y="447675"/>
            <a:ext cx="2327275" cy="706755"/>
          </a:xfrm>
          <a:prstGeom prst="rect">
            <a:avLst/>
          </a:prstGeom>
          <a:noFill/>
        </p:spPr>
        <p:txBody>
          <a:bodyPr wrap="square" rtlCol="0">
            <a:spAutoFit/>
          </a:bodyPr>
          <a:lstStyle/>
          <a:p>
            <a:r>
              <a:rPr lang="zh-CN" altLang="en-US" sz="4000">
                <a:solidFill>
                  <a:srgbClr val="FFFFFF"/>
                </a:solidFill>
                <a:latin typeface="方正清刻本悦宋简体" panose="02000000000000000000" charset="-122"/>
                <a:ea typeface="方正清刻本悦宋简体" panose="02000000000000000000" charset="-122"/>
              </a:rPr>
              <a:t>周扬</a:t>
            </a:r>
          </a:p>
        </p:txBody>
      </p:sp>
      <p:cxnSp>
        <p:nvCxnSpPr>
          <p:cNvPr id="5" name="直接连接符 4"/>
          <p:cNvCxnSpPr/>
          <p:nvPr/>
        </p:nvCxnSpPr>
        <p:spPr>
          <a:xfrm>
            <a:off x="5570220" y="1434465"/>
            <a:ext cx="4621530" cy="565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480050" y="1975485"/>
            <a:ext cx="6719570" cy="4246245"/>
          </a:xfrm>
          <a:prstGeom prst="rect">
            <a:avLst/>
          </a:prstGeom>
          <a:noFill/>
        </p:spPr>
        <p:txBody>
          <a:bodyPr wrap="square" rtlCol="0">
            <a:spAutoFit/>
          </a:bodyPr>
          <a:lstStyle/>
          <a:p>
            <a:pPr>
              <a:lnSpc>
                <a:spcPct val="150000"/>
              </a:lnSpc>
            </a:pPr>
            <a:r>
              <a:rPr lang="zh-CN" altLang="en-US" sz="2000" dirty="0">
                <a:solidFill>
                  <a:srgbClr val="FFFFFF"/>
                </a:solidFill>
                <a:latin typeface="楷体" panose="02010609060101010101" charset="-122"/>
                <a:ea typeface="楷体" panose="02010609060101010101" charset="-122"/>
              </a:rPr>
              <a:t>尚德机构金牌讲师</a:t>
            </a:r>
          </a:p>
          <a:p>
            <a:pPr>
              <a:lnSpc>
                <a:spcPct val="150000"/>
              </a:lnSpc>
            </a:pPr>
            <a:r>
              <a:rPr lang="zh-CN" altLang="en-US" sz="2000" dirty="0">
                <a:solidFill>
                  <a:srgbClr val="FFFFFF"/>
                </a:solidFill>
                <a:latin typeface="楷体" panose="02010609060101010101" charset="-122"/>
                <a:ea typeface="楷体" panose="02010609060101010101" charset="-122"/>
              </a:rPr>
              <a:t>哈尔滨师范大学</a:t>
            </a:r>
          </a:p>
          <a:p>
            <a:pPr>
              <a:lnSpc>
                <a:spcPct val="150000"/>
              </a:lnSpc>
            </a:pPr>
            <a:r>
              <a:rPr lang="zh-CN" altLang="en-US" sz="2000" dirty="0">
                <a:solidFill>
                  <a:srgbClr val="FFFFFF"/>
                </a:solidFill>
                <a:latin typeface="楷体" panose="02010609060101010101" charset="-122"/>
                <a:ea typeface="楷体" panose="02010609060101010101" charset="-122"/>
              </a:rPr>
              <a:t>英语专业八级，普通话一级乙等</a:t>
            </a:r>
          </a:p>
          <a:p>
            <a:pPr>
              <a:lnSpc>
                <a:spcPct val="150000"/>
              </a:lnSpc>
            </a:pPr>
            <a:endParaRPr lang="zh-CN" altLang="en-US" sz="2000" dirty="0">
              <a:solidFill>
                <a:srgbClr val="FFFFFF"/>
              </a:solidFill>
              <a:latin typeface="楷体" panose="02010609060101010101" charset="-122"/>
              <a:ea typeface="楷体" panose="02010609060101010101" charset="-122"/>
            </a:endParaRPr>
          </a:p>
          <a:p>
            <a:pPr>
              <a:lnSpc>
                <a:spcPct val="150000"/>
              </a:lnSpc>
            </a:pPr>
            <a:r>
              <a:rPr lang="en-US" altLang="zh-CN" sz="2000" dirty="0">
                <a:solidFill>
                  <a:srgbClr val="FFFFFF"/>
                </a:solidFill>
                <a:latin typeface="楷体" panose="02010609060101010101" charset="-122"/>
                <a:ea typeface="楷体" panose="02010609060101010101" charset="-122"/>
              </a:rPr>
              <a:t>2000</a:t>
            </a:r>
            <a:r>
              <a:rPr lang="zh-CN" altLang="en-US" sz="2000" dirty="0">
                <a:solidFill>
                  <a:srgbClr val="FFFFFF"/>
                </a:solidFill>
                <a:latin typeface="楷体" panose="02010609060101010101" charset="-122"/>
                <a:ea typeface="楷体" panose="02010609060101010101" charset="-122"/>
              </a:rPr>
              <a:t>人正课</a:t>
            </a:r>
            <a:r>
              <a:rPr lang="en-US" altLang="zh-CN" sz="2000" dirty="0">
                <a:solidFill>
                  <a:srgbClr val="FFFFFF"/>
                </a:solidFill>
                <a:latin typeface="楷体" panose="02010609060101010101" charset="-122"/>
                <a:ea typeface="楷体" panose="02010609060101010101" charset="-122"/>
              </a:rPr>
              <a:t>0</a:t>
            </a:r>
            <a:r>
              <a:rPr lang="zh-CN" altLang="en-US" sz="2000" dirty="0">
                <a:solidFill>
                  <a:srgbClr val="FFFFFF"/>
                </a:solidFill>
                <a:latin typeface="楷体" panose="02010609060101010101" charset="-122"/>
                <a:ea typeface="楷体" panose="02010609060101010101" charset="-122"/>
              </a:rPr>
              <a:t>差评讲师</a:t>
            </a:r>
          </a:p>
          <a:p>
            <a:pPr>
              <a:lnSpc>
                <a:spcPct val="150000"/>
              </a:lnSpc>
            </a:pPr>
            <a:r>
              <a:rPr lang="en-US" altLang="zh-CN" sz="2000" dirty="0">
                <a:solidFill>
                  <a:srgbClr val="FFFFFF"/>
                </a:solidFill>
                <a:latin typeface="楷体" panose="02010609060101010101" charset="-122"/>
                <a:ea typeface="楷体" panose="02010609060101010101" charset="-122"/>
              </a:rPr>
              <a:t>5</a:t>
            </a:r>
            <a:r>
              <a:rPr lang="zh-CN" altLang="en-US" sz="2000" dirty="0">
                <a:solidFill>
                  <a:srgbClr val="FFFFFF"/>
                </a:solidFill>
                <a:latin typeface="楷体" panose="02010609060101010101" charset="-122"/>
                <a:ea typeface="楷体" panose="02010609060101010101" charset="-122"/>
              </a:rPr>
              <a:t>年教学经验，学生年龄跨度从</a:t>
            </a:r>
            <a:r>
              <a:rPr lang="en-US" altLang="zh-CN" sz="2000" dirty="0">
                <a:solidFill>
                  <a:srgbClr val="FFFFFF"/>
                </a:solidFill>
                <a:latin typeface="楷体" panose="02010609060101010101" charset="-122"/>
                <a:ea typeface="楷体" panose="02010609060101010101" charset="-122"/>
              </a:rPr>
              <a:t>3</a:t>
            </a:r>
            <a:r>
              <a:rPr lang="zh-CN" altLang="en-US" sz="2000" dirty="0">
                <a:solidFill>
                  <a:srgbClr val="FFFFFF"/>
                </a:solidFill>
                <a:latin typeface="楷体" panose="02010609060101010101" charset="-122"/>
                <a:ea typeface="楷体" panose="02010609060101010101" charset="-122"/>
              </a:rPr>
              <a:t>岁到</a:t>
            </a:r>
            <a:r>
              <a:rPr lang="en-US" altLang="zh-CN" sz="2000" dirty="0">
                <a:solidFill>
                  <a:srgbClr val="FFFFFF"/>
                </a:solidFill>
                <a:latin typeface="楷体" panose="02010609060101010101" charset="-122"/>
                <a:ea typeface="楷体" panose="02010609060101010101" charset="-122"/>
              </a:rPr>
              <a:t>63</a:t>
            </a:r>
            <a:r>
              <a:rPr lang="zh-CN" altLang="en-US" sz="2000" dirty="0">
                <a:solidFill>
                  <a:srgbClr val="FFFFFF"/>
                </a:solidFill>
                <a:latin typeface="楷体" panose="02010609060101010101" charset="-122"/>
                <a:ea typeface="楷体" panose="02010609060101010101" charset="-122"/>
              </a:rPr>
              <a:t>岁，授课时长</a:t>
            </a:r>
            <a:r>
              <a:rPr lang="en-US" altLang="zh-CN" sz="2000" dirty="0">
                <a:solidFill>
                  <a:srgbClr val="FFFFFF"/>
                </a:solidFill>
                <a:latin typeface="楷体" panose="02010609060101010101" charset="-122"/>
                <a:ea typeface="楷体" panose="02010609060101010101" charset="-122"/>
              </a:rPr>
              <a:t>2500+</a:t>
            </a:r>
          </a:p>
          <a:p>
            <a:pPr>
              <a:lnSpc>
                <a:spcPct val="150000"/>
              </a:lnSpc>
            </a:pPr>
            <a:r>
              <a:rPr lang="zh-CN" altLang="en-US" sz="2000" dirty="0">
                <a:solidFill>
                  <a:srgbClr val="FFFFFF"/>
                </a:solidFill>
                <a:latin typeface="楷体" panose="02010609060101010101" charset="-122"/>
                <a:ea typeface="楷体" panose="02010609060101010101" charset="-122"/>
              </a:rPr>
              <a:t>在尚德的授课时</a:t>
            </a:r>
            <a:r>
              <a:rPr lang="en-US" altLang="zh-CN" sz="2000" dirty="0">
                <a:solidFill>
                  <a:srgbClr val="FFFFFF"/>
                </a:solidFill>
                <a:latin typeface="楷体" panose="02010609060101010101" charset="-122"/>
                <a:ea typeface="楷体" panose="02010609060101010101" charset="-122"/>
              </a:rPr>
              <a:t>500+</a:t>
            </a:r>
            <a:r>
              <a:rPr lang="zh-CN" altLang="en-US" sz="2000" dirty="0">
                <a:solidFill>
                  <a:srgbClr val="FFFFFF"/>
                </a:solidFill>
                <a:latin typeface="楷体" panose="02010609060101010101" charset="-122"/>
                <a:ea typeface="楷体" panose="02010609060101010101" charset="-122"/>
              </a:rPr>
              <a:t>，常在频道学员量达到</a:t>
            </a:r>
            <a:r>
              <a:rPr lang="en-US" altLang="zh-CN" sz="2000" dirty="0">
                <a:solidFill>
                  <a:srgbClr val="FFFFFF"/>
                </a:solidFill>
                <a:latin typeface="楷体" panose="02010609060101010101" charset="-122"/>
                <a:ea typeface="楷体" panose="02010609060101010101" charset="-122"/>
              </a:rPr>
              <a:t>50000</a:t>
            </a:r>
            <a:r>
              <a:rPr lang="zh-CN" altLang="en-US" sz="2000" dirty="0">
                <a:solidFill>
                  <a:srgbClr val="FFFFFF"/>
                </a:solidFill>
                <a:latin typeface="楷体" panose="02010609060101010101" charset="-122"/>
                <a:ea typeface="楷体" panose="02010609060101010101" charset="-122"/>
              </a:rPr>
              <a:t>人</a:t>
            </a:r>
          </a:p>
          <a:p>
            <a:pPr>
              <a:lnSpc>
                <a:spcPct val="150000"/>
              </a:lnSpc>
            </a:pPr>
            <a:endParaRPr lang="zh-CN" altLang="en-US" sz="2000" dirty="0">
              <a:solidFill>
                <a:srgbClr val="FFFFFF"/>
              </a:solidFill>
              <a:latin typeface="楷体" panose="02010609060101010101" charset="-122"/>
              <a:ea typeface="楷体" panose="02010609060101010101" charset="-122"/>
            </a:endParaRPr>
          </a:p>
          <a:p>
            <a:pPr>
              <a:lnSpc>
                <a:spcPct val="150000"/>
              </a:lnSpc>
            </a:pPr>
            <a:r>
              <a:rPr lang="zh-CN" altLang="en-US" sz="2000" dirty="0">
                <a:solidFill>
                  <a:srgbClr val="FFFFFF"/>
                </a:solidFill>
                <a:latin typeface="楷体" panose="02010609060101010101" charset="-122"/>
                <a:ea typeface="楷体" panose="02010609060101010101" charset="-122"/>
              </a:rPr>
              <a:t>见证了面授课向直播课转型的美好时代</a:t>
            </a:r>
          </a:p>
        </p:txBody>
      </p:sp>
      <p:pic>
        <p:nvPicPr>
          <p:cNvPr id="7" name="图片 6"/>
          <p:cNvPicPr>
            <a:picLocks noChangeAspect="1"/>
          </p:cNvPicPr>
          <p:nvPr/>
        </p:nvPicPr>
        <p:blipFill>
          <a:blip r:embed="rId5"/>
          <a:srcRect l="28628" r="26152" b="-1156"/>
          <a:stretch>
            <a:fillRect/>
          </a:stretch>
        </p:blipFill>
        <p:spPr>
          <a:xfrm>
            <a:off x="451485" y="133985"/>
            <a:ext cx="4251325" cy="6793865"/>
          </a:xfrm>
          <a:prstGeom prst="rect">
            <a:avLst/>
          </a:prstGeom>
        </p:spPr>
      </p:pic>
      <p:pic>
        <p:nvPicPr>
          <p:cNvPr id="4" name="图片 3"/>
          <p:cNvPicPr>
            <a:picLocks noChangeAspect="1"/>
          </p:cNvPicPr>
          <p:nvPr/>
        </p:nvPicPr>
        <p:blipFill>
          <a:blip r:embed="rId6"/>
          <a:stretch>
            <a:fillRect/>
          </a:stretch>
        </p:blipFill>
        <p:spPr>
          <a:xfrm>
            <a:off x="0" y="-285083"/>
            <a:ext cx="12199619" cy="7632000"/>
          </a:xfrm>
          <a:prstGeom prst="rect">
            <a:avLst/>
          </a:prstGeom>
        </p:spPr>
      </p:pic>
    </p:spTree>
    <p:custDataLst>
      <p:tags r:id="rId2"/>
    </p:custDataLst>
    <p:extLst>
      <p:ext uri="{BB962C8B-B14F-4D97-AF65-F5344CB8AC3E}">
        <p14:creationId xmlns:p14="http://schemas.microsoft.com/office/powerpoint/2010/main" val="28770893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3400" y="1141730"/>
            <a:ext cx="10515600" cy="1325563"/>
          </a:xfrm>
        </p:spPr>
        <p:txBody>
          <a:bodyPr/>
          <a:lstStyle/>
          <a:p>
            <a:r>
              <a:rPr lang="zh-CN" altLang="en-US"/>
              <a:t>苍天啊！这是为什么啊？</a:t>
            </a:r>
          </a:p>
        </p:txBody>
      </p:sp>
      <p:sp>
        <p:nvSpPr>
          <p:cNvPr id="3" name="内容占位符 2"/>
          <p:cNvSpPr>
            <a:spLocks noGrp="1"/>
          </p:cNvSpPr>
          <p:nvPr>
            <p:ph idx="1"/>
          </p:nvPr>
        </p:nvSpPr>
        <p:spPr>
          <a:xfrm>
            <a:off x="4464685" y="3668395"/>
            <a:ext cx="7155180" cy="2099310"/>
          </a:xfrm>
        </p:spPr>
        <p:txBody>
          <a:bodyPr/>
          <a:lstStyle/>
          <a:p>
            <a:pPr marL="0" indent="0">
              <a:buNone/>
            </a:pPr>
            <a:r>
              <a:rPr lang="en-US" altLang="zh-CN" sz="3200" dirty="0">
                <a:sym typeface="+mn-ea"/>
              </a:rPr>
              <a:t>1</a:t>
            </a:r>
            <a:r>
              <a:rPr lang="zh-CN" altLang="en-US" sz="3200" dirty="0">
                <a:sym typeface="+mn-ea"/>
              </a:rPr>
              <a:t>、新来的，你还不成熟，势单力薄！</a:t>
            </a:r>
            <a:r>
              <a:rPr lang="zh-CN" altLang="en-US" dirty="0">
                <a:sym typeface="+mn-ea"/>
              </a:rPr>
              <a:t/>
            </a:r>
            <a:br>
              <a:rPr lang="zh-CN" altLang="en-US" dirty="0">
                <a:sym typeface="+mn-ea"/>
              </a:rPr>
            </a:br>
            <a:endParaRPr lang="zh-CN" altLang="en-US" dirty="0">
              <a:sym typeface="+mn-ea"/>
            </a:endParaRPr>
          </a:p>
          <a:p>
            <a:pPr marL="0" indent="0">
              <a:buNone/>
            </a:pPr>
            <a:endParaRPr lang="zh-CN" altLang="en-US" dirty="0"/>
          </a:p>
          <a:p>
            <a:pPr marL="0" indent="0">
              <a:buNone/>
            </a:pPr>
            <a:r>
              <a:rPr lang="en-US" altLang="zh-CN" sz="3200" dirty="0"/>
              <a:t>2</a:t>
            </a:r>
            <a:r>
              <a:rPr lang="zh-CN" altLang="en-US" sz="3200" dirty="0"/>
              <a:t>、时机未到，需要耐心等待！</a:t>
            </a:r>
          </a:p>
        </p:txBody>
      </p:sp>
      <p:pic>
        <p:nvPicPr>
          <p:cNvPr id="9" name="图片 8"/>
          <p:cNvPicPr>
            <a:picLocks noChangeAspect="1"/>
          </p:cNvPicPr>
          <p:nvPr/>
        </p:nvPicPr>
        <p:blipFill>
          <a:blip r:embed="rId3"/>
          <a:srcRect l="9944"/>
          <a:stretch>
            <a:fillRect/>
          </a:stretch>
        </p:blipFill>
        <p:spPr>
          <a:xfrm>
            <a:off x="3816350" y="4908550"/>
            <a:ext cx="489585" cy="689610"/>
          </a:xfrm>
          <a:prstGeom prst="rect">
            <a:avLst/>
          </a:prstGeom>
        </p:spPr>
      </p:pic>
      <p:pic>
        <p:nvPicPr>
          <p:cNvPr id="10" name="图片 9"/>
          <p:cNvPicPr>
            <a:picLocks noChangeAspect="1"/>
          </p:cNvPicPr>
          <p:nvPr/>
        </p:nvPicPr>
        <p:blipFill>
          <a:blip r:embed="rId4"/>
          <a:stretch>
            <a:fillRect/>
          </a:stretch>
        </p:blipFill>
        <p:spPr>
          <a:xfrm>
            <a:off x="3820160" y="3423920"/>
            <a:ext cx="485775" cy="807720"/>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4" name="图片 3"/>
          <p:cNvPicPr>
            <a:picLocks noChangeAspect="1"/>
          </p:cNvPicPr>
          <p:nvPr/>
        </p:nvPicPr>
        <p:blipFill>
          <a:blip r:embed="rId5"/>
          <a:stretch>
            <a:fillRect/>
          </a:stretch>
        </p:blipFill>
        <p:spPr>
          <a:xfrm>
            <a:off x="646430" y="895985"/>
            <a:ext cx="2197735" cy="1817370"/>
          </a:xfrm>
          <a:prstGeom prst="rect">
            <a:avLst/>
          </a:prstGeom>
        </p:spPr>
      </p:pic>
      <p:pic>
        <p:nvPicPr>
          <p:cNvPr id="5" name="图片 4">
            <a:extLst>
              <a:ext uri="{FF2B5EF4-FFF2-40B4-BE49-F238E27FC236}">
                <a16:creationId xmlns:a16="http://schemas.microsoft.com/office/drawing/2014/main" xmlns="" id="{5CC7B822-AAA0-0A49-9A85-93D0A15A2011}"/>
              </a:ext>
            </a:extLst>
          </p:cNvPr>
          <p:cNvPicPr>
            <a:picLocks noChangeAspect="1"/>
          </p:cNvPicPr>
          <p:nvPr/>
        </p:nvPicPr>
        <p:blipFill>
          <a:blip r:embed="rId6"/>
          <a:stretch>
            <a:fillRect/>
          </a:stretch>
        </p:blipFill>
        <p:spPr>
          <a:xfrm>
            <a:off x="1594624" y="3566874"/>
            <a:ext cx="1355228" cy="2683351"/>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06616" y="2255120"/>
            <a:ext cx="7646572" cy="2216519"/>
          </a:xfrm>
        </p:spPr>
        <p:txBody>
          <a:bodyPr>
            <a:normAutofit lnSpcReduction="10000"/>
          </a:bodyPr>
          <a:lstStyle/>
          <a:p>
            <a:pPr marL="0" indent="0" algn="l">
              <a:lnSpc>
                <a:spcPct val="150000"/>
              </a:lnSpc>
              <a:buNone/>
            </a:pPr>
            <a:r>
              <a:rPr lang="en-US" altLang="zh-CN" sz="4400" dirty="0"/>
              <a:t>1. </a:t>
            </a:r>
            <a:r>
              <a:rPr lang="zh-CN" altLang="en-US" sz="4400" dirty="0"/>
              <a:t>继续默默努力，结交朋友。</a:t>
            </a:r>
          </a:p>
          <a:p>
            <a:pPr marL="0" indent="0" algn="l">
              <a:lnSpc>
                <a:spcPct val="150000"/>
              </a:lnSpc>
              <a:buNone/>
            </a:pPr>
            <a:r>
              <a:rPr lang="en-US" altLang="zh-CN" sz="4400" dirty="0"/>
              <a:t>2. </a:t>
            </a:r>
            <a:r>
              <a:rPr lang="zh-CN" altLang="en-US" sz="4400" dirty="0"/>
              <a:t>等待时机。</a:t>
            </a:r>
          </a:p>
          <a:p>
            <a:pPr marL="0" indent="0" algn="ctr">
              <a:lnSpc>
                <a:spcPct val="150000"/>
              </a:lnSpc>
              <a:buNone/>
            </a:pPr>
            <a:endParaRPr lang="zh-CN" altLang="en-US" sz="3200" dirty="0"/>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5" name="内容占位符 3">
            <a:extLst>
              <a:ext uri="{FF2B5EF4-FFF2-40B4-BE49-F238E27FC236}">
                <a16:creationId xmlns:a16="http://schemas.microsoft.com/office/drawing/2014/main" xmlns="" id="{7CB8E91D-5C0B-1348-A6A5-459850532AA3}"/>
              </a:ext>
            </a:extLst>
          </p:cNvPr>
          <p:cNvPicPr>
            <a:picLocks noChangeAspect="1"/>
          </p:cNvPicPr>
          <p:nvPr/>
        </p:nvPicPr>
        <p:blipFill>
          <a:blip r:embed="rId3"/>
          <a:stretch>
            <a:fillRect/>
          </a:stretch>
        </p:blipFill>
        <p:spPr>
          <a:xfrm>
            <a:off x="803025" y="2074127"/>
            <a:ext cx="1896685" cy="2397512"/>
          </a:xfrm>
          <a:prstGeom prst="ellipse">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l">
              <a:lnSpc>
                <a:spcPct val="150000"/>
              </a:lnSpc>
              <a:buNone/>
            </a:pPr>
            <a:endParaRPr lang="zh-CN" altLang="en-US"/>
          </a:p>
          <a:p>
            <a:endParaRPr lang="zh-CN" altLang="en-US"/>
          </a:p>
        </p:txBody>
      </p:sp>
      <p:pic>
        <p:nvPicPr>
          <p:cNvPr id="4" name="图片 3"/>
          <p:cNvPicPr>
            <a:picLocks noChangeAspect="1"/>
          </p:cNvPicPr>
          <p:nvPr/>
        </p:nvPicPr>
        <p:blipFill>
          <a:blip r:embed="rId3"/>
          <a:srcRect b="30050"/>
          <a:stretch>
            <a:fillRect/>
          </a:stretch>
        </p:blipFill>
        <p:spPr>
          <a:xfrm>
            <a:off x="6217634" y="1740059"/>
            <a:ext cx="3232785" cy="2261235"/>
          </a:xfrm>
          <a:prstGeom prst="rect">
            <a:avLst/>
          </a:prstGeom>
        </p:spPr>
      </p:pic>
      <p:pic>
        <p:nvPicPr>
          <p:cNvPr id="5" name="内容占位符 3"/>
          <p:cNvPicPr>
            <a:picLocks noChangeAspect="1"/>
          </p:cNvPicPr>
          <p:nvPr/>
        </p:nvPicPr>
        <p:blipFill>
          <a:blip r:embed="rId4"/>
          <a:stretch>
            <a:fillRect/>
          </a:stretch>
        </p:blipFill>
        <p:spPr>
          <a:xfrm>
            <a:off x="1408884" y="1245302"/>
            <a:ext cx="3572691" cy="4516074"/>
          </a:xfrm>
          <a:prstGeom prst="ellipse">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1185" y="1943832"/>
            <a:ext cx="10515600" cy="2678409"/>
          </a:xfrm>
        </p:spPr>
        <p:txBody>
          <a:bodyPr>
            <a:normAutofit/>
          </a:bodyPr>
          <a:lstStyle/>
          <a:p>
            <a:pPr marL="0" indent="0" algn="ctr">
              <a:lnSpc>
                <a:spcPct val="150000"/>
              </a:lnSpc>
              <a:buNone/>
            </a:pPr>
            <a:r>
              <a:rPr lang="zh-CN" altLang="en-US" sz="4400" dirty="0">
                <a:sym typeface="+mn-ea"/>
              </a:rPr>
              <a:t>资产阶级先告一段落</a:t>
            </a:r>
            <a:endParaRPr lang="zh-CN" altLang="en-US" sz="4400" dirty="0"/>
          </a:p>
          <a:p>
            <a:pPr marL="0" indent="0" algn="ctr">
              <a:lnSpc>
                <a:spcPct val="150000"/>
              </a:lnSpc>
              <a:buNone/>
            </a:pPr>
            <a:r>
              <a:rPr lang="zh-CN" altLang="en-US" sz="4400" dirty="0">
                <a:sym typeface="+mn-ea"/>
              </a:rPr>
              <a:t>我们来插叙一段</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088390" y="1857375"/>
            <a:ext cx="3392805" cy="4020820"/>
          </a:xfrm>
          <a:prstGeom prst="rect">
            <a:avLst/>
          </a:prstGeom>
        </p:spPr>
      </p:pic>
      <p:pic>
        <p:nvPicPr>
          <p:cNvPr id="7" name="图片 6" descr="806f472ba3ac72ad4bec9fda8c2dae93_副本"/>
          <p:cNvPicPr>
            <a:picLocks noChangeAspect="1"/>
          </p:cNvPicPr>
          <p:nvPr/>
        </p:nvPicPr>
        <p:blipFill>
          <a:blip r:embed="rId4"/>
          <a:srcRect b="3055"/>
          <a:stretch>
            <a:fillRect/>
          </a:stretch>
        </p:blipFill>
        <p:spPr>
          <a:xfrm>
            <a:off x="5556885" y="1856105"/>
            <a:ext cx="6170930" cy="4022090"/>
          </a:xfrm>
          <a:prstGeom prst="rect">
            <a:avLst/>
          </a:prstGeom>
        </p:spPr>
      </p:pic>
      <p:sp>
        <p:nvSpPr>
          <p:cNvPr id="8" name="文本框 7"/>
          <p:cNvSpPr txBox="1"/>
          <p:nvPr/>
        </p:nvSpPr>
        <p:spPr>
          <a:xfrm>
            <a:off x="1088390" y="911860"/>
            <a:ext cx="6126480" cy="645160"/>
          </a:xfrm>
          <a:prstGeom prst="rect">
            <a:avLst/>
          </a:prstGeom>
          <a:noFill/>
        </p:spPr>
        <p:txBody>
          <a:bodyPr wrap="none" rtlCol="0">
            <a:spAutoFit/>
          </a:bodyPr>
          <a:lstStyle/>
          <a:p>
            <a:r>
              <a:rPr lang="zh-CN" altLang="en-US" sz="3600">
                <a:latin typeface="方正启体简体" panose="03000509000000000000" charset="-122"/>
                <a:ea typeface="方正启体简体" panose="03000509000000000000" charset="-122"/>
              </a:rPr>
              <a:t>还记得这截然不同的画风么？</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27834" y="1226360"/>
            <a:ext cx="8842549" cy="1356067"/>
          </a:xfrm>
        </p:spPr>
        <p:txBody>
          <a:bodyPr>
            <a:noAutofit/>
          </a:bodyPr>
          <a:lstStyle/>
          <a:p>
            <a:pPr marL="0" indent="0">
              <a:lnSpc>
                <a:spcPct val="200000"/>
              </a:lnSpc>
              <a:buNone/>
            </a:pPr>
            <a:r>
              <a:rPr lang="zh-CN" altLang="en-US" sz="4000" dirty="0"/>
              <a:t>给大家介绍一个清末最大的</a:t>
            </a:r>
            <a:r>
              <a:rPr lang="en-US" altLang="zh-CN" sz="4000" dirty="0"/>
              <a:t>“</a:t>
            </a:r>
            <a:r>
              <a:rPr lang="zh-CN" altLang="en-US" sz="4000" dirty="0"/>
              <a:t>黑帮</a:t>
            </a:r>
            <a:r>
              <a:rPr lang="en-US" altLang="zh-CN" sz="4000" dirty="0"/>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2" name="图片 1" descr="timg2JP3YJG3"/>
          <p:cNvPicPr>
            <a:picLocks noChangeAspect="1"/>
          </p:cNvPicPr>
          <p:nvPr/>
        </p:nvPicPr>
        <p:blipFill>
          <a:blip r:embed="rId3"/>
          <a:srcRect r="1073" b="7238"/>
          <a:stretch>
            <a:fillRect/>
          </a:stretch>
        </p:blipFill>
        <p:spPr>
          <a:xfrm>
            <a:off x="3584575" y="3420745"/>
            <a:ext cx="4064635" cy="2722245"/>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4755" y="511203"/>
            <a:ext cx="3552064" cy="1801467"/>
          </a:xfrm>
        </p:spPr>
        <p:txBody>
          <a:bodyPr>
            <a:normAutofit/>
          </a:bodyPr>
          <a:lstStyle/>
          <a:p>
            <a:pPr marL="0" indent="0">
              <a:lnSpc>
                <a:spcPct val="200000"/>
              </a:lnSpc>
              <a:buNone/>
            </a:pPr>
            <a:r>
              <a:rPr lang="en-US" altLang="zh-CN" sz="3200" dirty="0"/>
              <a:t>——</a:t>
            </a:r>
            <a:r>
              <a:rPr lang="zh-CN" altLang="en-US" sz="5400" dirty="0"/>
              <a:t>义和团！</a:t>
            </a:r>
          </a:p>
        </p:txBody>
      </p:sp>
      <p:pic>
        <p:nvPicPr>
          <p:cNvPr id="4" name="图片 3" descr="806f472ba3ac72ad4bec9fda8c2dae93_副本"/>
          <p:cNvPicPr>
            <a:picLocks noChangeAspect="1"/>
          </p:cNvPicPr>
          <p:nvPr/>
        </p:nvPicPr>
        <p:blipFill>
          <a:blip r:embed="rId4"/>
          <a:srcRect b="3055"/>
          <a:stretch>
            <a:fillRect/>
          </a:stretch>
        </p:blipFill>
        <p:spPr>
          <a:xfrm>
            <a:off x="2515870" y="2312670"/>
            <a:ext cx="6955155" cy="4179570"/>
          </a:xfrm>
          <a:prstGeom prst="round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2785" y="1231265"/>
            <a:ext cx="10515600" cy="3277235"/>
          </a:xfrm>
        </p:spPr>
        <p:txBody>
          <a:bodyPr>
            <a:normAutofit/>
          </a:bodyPr>
          <a:lstStyle/>
          <a:p>
            <a:pPr marL="0" indent="0" algn="ctr">
              <a:buNone/>
            </a:pPr>
            <a:r>
              <a:rPr lang="zh-CN" altLang="en-US" sz="5400"/>
              <a:t>一开始：</a:t>
            </a:r>
            <a:r>
              <a:rPr lang="en-US" altLang="zh-CN" sz="5400"/>
              <a:t>“</a:t>
            </a:r>
            <a:r>
              <a:rPr lang="zh-CN" altLang="en-US" sz="5400"/>
              <a:t>反清复明</a:t>
            </a:r>
            <a:r>
              <a:rPr lang="en-US" altLang="zh-CN" sz="5400"/>
              <a:t>”</a:t>
            </a:r>
            <a:endParaRPr lang="zh-CN" altLang="en-US" sz="5400"/>
          </a:p>
        </p:txBody>
      </p:sp>
      <p:pic>
        <p:nvPicPr>
          <p:cNvPr id="7" name="图片 6"/>
          <p:cNvPicPr>
            <a:picLocks noChangeAspect="1"/>
          </p:cNvPicPr>
          <p:nvPr/>
        </p:nvPicPr>
        <p:blipFill>
          <a:blip r:embed="rId4">
            <a:clrChange>
              <a:clrFrom>
                <a:srgbClr val="FDFDFD">
                  <a:alpha val="100000"/>
                </a:srgbClr>
              </a:clrFrom>
              <a:clrTo>
                <a:srgbClr val="FDFDFD">
                  <a:alpha val="100000"/>
                  <a:alpha val="0"/>
                </a:srgbClr>
              </a:clrTo>
            </a:clrChange>
          </a:blip>
          <a:srcRect l="24507" r="8609"/>
          <a:stretch>
            <a:fillRect/>
          </a:stretch>
        </p:blipFill>
        <p:spPr>
          <a:xfrm>
            <a:off x="8733790" y="2461260"/>
            <a:ext cx="2139315" cy="2047240"/>
          </a:xfrm>
          <a:prstGeom prst="rect">
            <a:avLst/>
          </a:prstGeom>
        </p:spPr>
      </p:pic>
      <p:pic>
        <p:nvPicPr>
          <p:cNvPr id="8" name="图片 7"/>
          <p:cNvPicPr>
            <a:picLocks noChangeAspect="1"/>
          </p:cNvPicPr>
          <p:nvPr/>
        </p:nvPicPr>
        <p:blipFill>
          <a:blip r:embed="rId5">
            <a:clrChange>
              <a:clrFrom>
                <a:srgbClr val="FEFEFE">
                  <a:alpha val="100000"/>
                </a:srgbClr>
              </a:clrFrom>
              <a:clrTo>
                <a:srgbClr val="FEFEFE">
                  <a:alpha val="100000"/>
                  <a:alpha val="0"/>
                </a:srgbClr>
              </a:clrTo>
            </a:clrChange>
          </a:blip>
          <a:srcRect b="28846"/>
          <a:stretch>
            <a:fillRect/>
          </a:stretch>
        </p:blipFill>
        <p:spPr>
          <a:xfrm>
            <a:off x="5549265" y="3135630"/>
            <a:ext cx="2160270" cy="1537335"/>
          </a:xfrm>
          <a:prstGeom prst="rect">
            <a:avLst/>
          </a:prstGeom>
        </p:spPr>
      </p:pic>
      <p:sp>
        <p:nvSpPr>
          <p:cNvPr id="9" name="文本框 8"/>
          <p:cNvSpPr txBox="1"/>
          <p:nvPr/>
        </p:nvSpPr>
        <p:spPr>
          <a:xfrm>
            <a:off x="8478520" y="4672965"/>
            <a:ext cx="3406140" cy="553085"/>
          </a:xfrm>
          <a:prstGeom prst="rect">
            <a:avLst/>
          </a:prstGeom>
          <a:noFill/>
        </p:spPr>
        <p:txBody>
          <a:bodyPr wrap="square" rtlCol="0">
            <a:spAutoFit/>
          </a:bodyPr>
          <a:lstStyle/>
          <a:p>
            <a:pPr>
              <a:lnSpc>
                <a:spcPct val="150000"/>
              </a:lnSpc>
            </a:pPr>
            <a:r>
              <a:rPr lang="zh-CN" altLang="en-US" sz="2000">
                <a:latin typeface="方正启体简体" panose="03000509000000000000" charset="-122"/>
                <a:ea typeface="方正启体简体" panose="03000509000000000000" charset="-122"/>
              </a:rPr>
              <a:t>我是很慌的，但我要坚强</a:t>
            </a:r>
          </a:p>
        </p:txBody>
      </p:sp>
      <p:pic>
        <p:nvPicPr>
          <p:cNvPr id="11" name="图片 10"/>
          <p:cNvPicPr>
            <a:picLocks noChangeAspect="1"/>
          </p:cNvPicPr>
          <p:nvPr/>
        </p:nvPicPr>
        <p:blipFill>
          <a:blip r:embed="rId5">
            <a:clrChange>
              <a:clrFrom>
                <a:srgbClr val="FEFEFE">
                  <a:alpha val="100000"/>
                </a:srgbClr>
              </a:clrFrom>
              <a:clrTo>
                <a:srgbClr val="FEFEFE">
                  <a:alpha val="100000"/>
                  <a:alpha val="0"/>
                </a:srgbClr>
              </a:clrTo>
            </a:clrChange>
          </a:blip>
          <a:srcRect t="30860" b="28846"/>
          <a:stretch>
            <a:fillRect/>
          </a:stretch>
        </p:blipFill>
        <p:spPr>
          <a:xfrm>
            <a:off x="3890010" y="3802380"/>
            <a:ext cx="2160270" cy="870585"/>
          </a:xfrm>
          <a:prstGeom prst="rect">
            <a:avLst/>
          </a:prstGeom>
        </p:spPr>
      </p:pic>
      <p:pic>
        <p:nvPicPr>
          <p:cNvPr id="12" name="图片 11"/>
          <p:cNvPicPr>
            <a:picLocks noChangeAspect="1"/>
          </p:cNvPicPr>
          <p:nvPr/>
        </p:nvPicPr>
        <p:blipFill>
          <a:blip r:embed="rId5">
            <a:clrChange>
              <a:clrFrom>
                <a:srgbClr val="FEFEFE">
                  <a:alpha val="100000"/>
                </a:srgbClr>
              </a:clrFrom>
              <a:clrTo>
                <a:srgbClr val="FEFEFE">
                  <a:alpha val="100000"/>
                  <a:alpha val="0"/>
                </a:srgbClr>
              </a:clrTo>
            </a:clrChange>
          </a:blip>
          <a:srcRect t="30860" b="28846"/>
          <a:stretch>
            <a:fillRect/>
          </a:stretch>
        </p:blipFill>
        <p:spPr>
          <a:xfrm>
            <a:off x="1956435" y="3802380"/>
            <a:ext cx="2160270" cy="870585"/>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3290" y="1028700"/>
            <a:ext cx="10515600" cy="3277235"/>
          </a:xfrm>
        </p:spPr>
        <p:txBody>
          <a:bodyPr>
            <a:normAutofit/>
          </a:bodyPr>
          <a:lstStyle/>
          <a:p>
            <a:pPr marL="0" indent="0" algn="ctr">
              <a:buNone/>
            </a:pPr>
            <a:r>
              <a:rPr lang="zh-CN" altLang="en-US" sz="5400"/>
              <a:t>后来：</a:t>
            </a:r>
            <a:r>
              <a:rPr lang="en-US" altLang="zh-CN" sz="5400"/>
              <a:t> “</a:t>
            </a:r>
            <a:r>
              <a:rPr lang="zh-CN" altLang="en-US" sz="5400"/>
              <a:t>扶清灭洋</a:t>
            </a:r>
            <a:r>
              <a:rPr lang="en-US" altLang="zh-CN" sz="5400"/>
              <a:t>”</a:t>
            </a:r>
          </a:p>
          <a:p>
            <a:pPr marL="0" indent="0" algn="ctr">
              <a:buNone/>
            </a:pPr>
            <a:endParaRPr lang="zh-CN" altLang="en-US" sz="5400"/>
          </a:p>
          <a:p>
            <a:pPr marL="0" indent="0" algn="ctr">
              <a:buNone/>
            </a:pPr>
            <a:endParaRPr lang="zh-CN" altLang="en-US" sz="5400"/>
          </a:p>
        </p:txBody>
      </p:sp>
      <p:grpSp>
        <p:nvGrpSpPr>
          <p:cNvPr id="36" name="组合 35"/>
          <p:cNvGrpSpPr/>
          <p:nvPr/>
        </p:nvGrpSpPr>
        <p:grpSpPr>
          <a:xfrm>
            <a:off x="923290" y="2693035"/>
            <a:ext cx="8699144" cy="2316499"/>
            <a:chOff x="1454" y="4599"/>
            <a:chExt cx="13328" cy="3290"/>
          </a:xfrm>
        </p:grpSpPr>
        <p:pic>
          <p:nvPicPr>
            <p:cNvPr id="8" name="图片 7"/>
            <p:cNvPicPr>
              <a:picLocks noChangeAspect="1"/>
            </p:cNvPicPr>
            <p:nvPr/>
          </p:nvPicPr>
          <p:blipFill>
            <a:blip r:embed="rId4">
              <a:clrChange>
                <a:clrFrom>
                  <a:srgbClr val="FEFEFE">
                    <a:alpha val="100000"/>
                  </a:srgbClr>
                </a:clrFrom>
                <a:clrTo>
                  <a:srgbClr val="FEFEFE">
                    <a:alpha val="100000"/>
                    <a:alpha val="0"/>
                  </a:srgbClr>
                </a:clrTo>
              </a:clrChange>
            </a:blip>
            <a:srcRect t="31536" b="28846"/>
            <a:stretch>
              <a:fillRect/>
            </a:stretch>
          </p:blipFill>
          <p:spPr>
            <a:xfrm flipH="1">
              <a:off x="9874" y="6422"/>
              <a:ext cx="3191" cy="1348"/>
            </a:xfrm>
            <a:prstGeom prst="rect">
              <a:avLst/>
            </a:prstGeom>
          </p:spPr>
        </p:pic>
        <p:sp>
          <p:nvSpPr>
            <p:cNvPr id="7" name="文本框 6"/>
            <p:cNvSpPr txBox="1"/>
            <p:nvPr/>
          </p:nvSpPr>
          <p:spPr>
            <a:xfrm>
              <a:off x="10347" y="4824"/>
              <a:ext cx="4435" cy="1441"/>
            </a:xfrm>
            <a:prstGeom prst="rect">
              <a:avLst/>
            </a:prstGeom>
            <a:noFill/>
          </p:spPr>
          <p:txBody>
            <a:bodyPr wrap="square" rtlCol="0">
              <a:spAutoFit/>
            </a:bodyPr>
            <a:lstStyle/>
            <a:p>
              <a:pPr>
                <a:lnSpc>
                  <a:spcPct val="150000"/>
                </a:lnSpc>
              </a:pPr>
              <a:r>
                <a:rPr lang="zh-CN" altLang="en-US" sz="2000" b="1">
                  <a:latin typeface="幼圆" panose="02010509060101010101" charset="-122"/>
                  <a:ea typeface="幼圆" panose="02010509060101010101" charset="-122"/>
                </a:rPr>
                <a:t>倒车，请注意！</a:t>
              </a:r>
            </a:p>
            <a:p>
              <a:pPr>
                <a:lnSpc>
                  <a:spcPct val="150000"/>
                </a:lnSpc>
              </a:pPr>
              <a:r>
                <a:rPr lang="zh-CN" altLang="en-US" sz="2000" b="1">
                  <a:latin typeface="幼圆" panose="02010509060101010101" charset="-122"/>
                  <a:ea typeface="幼圆" panose="02010509060101010101" charset="-122"/>
                </a:rPr>
                <a:t>倒车，请注意！</a:t>
              </a:r>
            </a:p>
          </p:txBody>
        </p:sp>
        <p:grpSp>
          <p:nvGrpSpPr>
            <p:cNvPr id="9" name="组合 8"/>
            <p:cNvGrpSpPr/>
            <p:nvPr/>
          </p:nvGrpSpPr>
          <p:grpSpPr>
            <a:xfrm>
              <a:off x="1454" y="4599"/>
              <a:ext cx="2691" cy="1890"/>
              <a:chOff x="5196" y="3892"/>
              <a:chExt cx="8795" cy="5558"/>
            </a:xfrm>
          </p:grpSpPr>
          <p:pic>
            <p:nvPicPr>
              <p:cNvPr id="10" name="图片 9"/>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11" name="矩形 10"/>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54" y="4799"/>
              <a:ext cx="2691" cy="1890"/>
              <a:chOff x="5196" y="3892"/>
              <a:chExt cx="8795" cy="5558"/>
            </a:xfrm>
          </p:grpSpPr>
          <p:pic>
            <p:nvPicPr>
              <p:cNvPr id="13" name="图片 12"/>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14" name="矩形 13"/>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1854" y="4999"/>
              <a:ext cx="2691" cy="1890"/>
              <a:chOff x="5196" y="3892"/>
              <a:chExt cx="8795" cy="5558"/>
            </a:xfrm>
          </p:grpSpPr>
          <p:pic>
            <p:nvPicPr>
              <p:cNvPr id="16" name="图片 15"/>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17" name="矩形 16"/>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054" y="5199"/>
              <a:ext cx="2691" cy="1890"/>
              <a:chOff x="5196" y="3892"/>
              <a:chExt cx="8795" cy="5558"/>
            </a:xfrm>
          </p:grpSpPr>
          <p:pic>
            <p:nvPicPr>
              <p:cNvPr id="19" name="图片 18"/>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20" name="矩形 19"/>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254" y="5399"/>
              <a:ext cx="2691" cy="1890"/>
              <a:chOff x="5196" y="3892"/>
              <a:chExt cx="8795" cy="5558"/>
            </a:xfrm>
          </p:grpSpPr>
          <p:pic>
            <p:nvPicPr>
              <p:cNvPr id="22" name="图片 21"/>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23" name="矩形 22"/>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2454" y="5599"/>
              <a:ext cx="2691" cy="1890"/>
              <a:chOff x="5196" y="3892"/>
              <a:chExt cx="8795" cy="5558"/>
            </a:xfrm>
          </p:grpSpPr>
          <p:pic>
            <p:nvPicPr>
              <p:cNvPr id="25" name="图片 24"/>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26" name="矩形 25"/>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2654" y="5799"/>
              <a:ext cx="2691" cy="1890"/>
              <a:chOff x="5196" y="3892"/>
              <a:chExt cx="8795" cy="5558"/>
            </a:xfrm>
          </p:grpSpPr>
          <p:pic>
            <p:nvPicPr>
              <p:cNvPr id="28" name="图片 27"/>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29" name="矩形 28"/>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2854" y="5999"/>
              <a:ext cx="2691" cy="1890"/>
              <a:chOff x="5196" y="3892"/>
              <a:chExt cx="8795" cy="5558"/>
            </a:xfrm>
          </p:grpSpPr>
          <p:pic>
            <p:nvPicPr>
              <p:cNvPr id="31" name="图片 30"/>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32" name="矩形 31"/>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p:cNvPicPr>
              <a:picLocks noChangeAspect="1"/>
            </p:cNvPicPr>
            <p:nvPr/>
          </p:nvPicPr>
          <p:blipFill>
            <a:blip r:embed="rId4">
              <a:clrChange>
                <a:clrFrom>
                  <a:srgbClr val="FEFEFE">
                    <a:alpha val="100000"/>
                  </a:srgbClr>
                </a:clrFrom>
                <a:clrTo>
                  <a:srgbClr val="FEFEFE">
                    <a:alpha val="100000"/>
                    <a:alpha val="0"/>
                  </a:srgbClr>
                </a:clrTo>
              </a:clrChange>
            </a:blip>
            <a:srcRect t="31536" b="28846"/>
            <a:stretch>
              <a:fillRect/>
            </a:stretch>
          </p:blipFill>
          <p:spPr>
            <a:xfrm flipH="1">
              <a:off x="7156" y="6452"/>
              <a:ext cx="3191" cy="1348"/>
            </a:xfrm>
            <a:prstGeom prst="rect">
              <a:avLst/>
            </a:prstGeom>
          </p:spPr>
        </p:pic>
        <p:pic>
          <p:nvPicPr>
            <p:cNvPr id="34" name="图片 33"/>
            <p:cNvPicPr>
              <a:picLocks noChangeAspect="1"/>
            </p:cNvPicPr>
            <p:nvPr/>
          </p:nvPicPr>
          <p:blipFill>
            <a:blip r:embed="rId4">
              <a:clrChange>
                <a:clrFrom>
                  <a:srgbClr val="FEFEFE">
                    <a:alpha val="100000"/>
                  </a:srgbClr>
                </a:clrFrom>
                <a:clrTo>
                  <a:srgbClr val="FEFEFE">
                    <a:alpha val="100000"/>
                    <a:alpha val="0"/>
                  </a:srgbClr>
                </a:clrTo>
              </a:clrChange>
            </a:blip>
            <a:srcRect t="31536" b="28846"/>
            <a:stretch>
              <a:fillRect/>
            </a:stretch>
          </p:blipFill>
          <p:spPr>
            <a:xfrm flipH="1">
              <a:off x="4545" y="6452"/>
              <a:ext cx="3191" cy="1348"/>
            </a:xfrm>
            <a:prstGeom prst="rect">
              <a:avLst/>
            </a:prstGeom>
          </p:spPr>
        </p:pic>
      </p:grpSp>
      <p:pic>
        <p:nvPicPr>
          <p:cNvPr id="37" name="图片 36"/>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8932545" y="3009900"/>
            <a:ext cx="2998470" cy="1957070"/>
          </a:xfrm>
          <a:prstGeom prst="rect">
            <a:avLst/>
          </a:prstGeom>
        </p:spPr>
      </p:pic>
      <p:sp>
        <p:nvSpPr>
          <p:cNvPr id="38" name="文本框 37"/>
          <p:cNvSpPr txBox="1"/>
          <p:nvPr/>
        </p:nvSpPr>
        <p:spPr>
          <a:xfrm>
            <a:off x="8162290" y="5009515"/>
            <a:ext cx="4200525" cy="645160"/>
          </a:xfrm>
          <a:prstGeom prst="rect">
            <a:avLst/>
          </a:prstGeom>
          <a:noFill/>
        </p:spPr>
        <p:txBody>
          <a:bodyPr wrap="square" rtlCol="0">
            <a:spAutoFit/>
          </a:bodyPr>
          <a:lstStyle/>
          <a:p>
            <a:pPr>
              <a:lnSpc>
                <a:spcPct val="150000"/>
              </a:lnSpc>
            </a:pPr>
            <a:r>
              <a:rPr lang="zh-CN" altLang="en-US" sz="2400">
                <a:latin typeface="方正启体简体" panose="03000509000000000000" charset="-122"/>
                <a:ea typeface="方正启体简体" panose="03000509000000000000" charset="-122"/>
              </a:rPr>
              <a:t>招降他们真的是十分明智呢 </a:t>
            </a:r>
            <a:r>
              <a:rPr lang="en-US" altLang="zh-CN" sz="2400">
                <a:latin typeface="方正启体简体" panose="03000509000000000000" charset="-122"/>
                <a:ea typeface="方正启体简体" panose="03000509000000000000" charset="-122"/>
              </a:rPr>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6915" y="1329372"/>
            <a:ext cx="10515600" cy="3277235"/>
          </a:xfrm>
        </p:spPr>
        <p:txBody>
          <a:bodyPr>
            <a:normAutofit/>
          </a:bodyPr>
          <a:lstStyle/>
          <a:p>
            <a:pPr marL="0" indent="0" algn="ctr">
              <a:buNone/>
            </a:pPr>
            <a:r>
              <a:rPr lang="en-US" altLang="zh-CN" sz="5400" dirty="0"/>
              <a:t>“</a:t>
            </a:r>
            <a:r>
              <a:rPr lang="zh-CN" altLang="en-US" sz="5400" dirty="0"/>
              <a:t>反清复明</a:t>
            </a:r>
            <a:r>
              <a:rPr lang="en-US" altLang="zh-CN" sz="5400" dirty="0"/>
              <a:t>”——“</a:t>
            </a:r>
            <a:r>
              <a:rPr lang="zh-CN" altLang="en-US" sz="5400" dirty="0"/>
              <a:t>扶清灭洋</a:t>
            </a:r>
            <a:r>
              <a:rPr lang="en-US" altLang="zh-CN" sz="5400" dirty="0"/>
              <a:t>”</a:t>
            </a:r>
          </a:p>
          <a:p>
            <a:pPr marL="0" indent="0" algn="ctr">
              <a:buNone/>
            </a:pPr>
            <a:endParaRPr lang="en-US" altLang="zh-CN" sz="5400" dirty="0"/>
          </a:p>
          <a:p>
            <a:pPr marL="0" indent="0" algn="ctr">
              <a:buNone/>
            </a:pPr>
            <a:endParaRPr lang="zh-CN" altLang="en-US" sz="5400" dirty="0"/>
          </a:p>
        </p:txBody>
      </p:sp>
      <p:pic>
        <p:nvPicPr>
          <p:cNvPr id="5" name="图片 4"/>
          <p:cNvPicPr>
            <a:picLocks noChangeAspect="1"/>
          </p:cNvPicPr>
          <p:nvPr/>
        </p:nvPicPr>
        <p:blipFill>
          <a:blip r:embed="rId4"/>
          <a:stretch>
            <a:fillRect/>
          </a:stretch>
        </p:blipFill>
        <p:spPr>
          <a:xfrm>
            <a:off x="8053070" y="4105275"/>
            <a:ext cx="4138930" cy="2752725"/>
          </a:xfrm>
          <a:prstGeom prst="rect">
            <a:avLst/>
          </a:prstGeom>
        </p:spPr>
      </p:pic>
      <p:sp>
        <p:nvSpPr>
          <p:cNvPr id="35" name="文本框 34"/>
          <p:cNvSpPr txBox="1"/>
          <p:nvPr/>
        </p:nvSpPr>
        <p:spPr>
          <a:xfrm>
            <a:off x="3140075" y="2967990"/>
            <a:ext cx="5669280" cy="922020"/>
          </a:xfrm>
          <a:prstGeom prst="rect">
            <a:avLst/>
          </a:prstGeom>
          <a:noFill/>
        </p:spPr>
        <p:txBody>
          <a:bodyPr wrap="none" rtlCol="0" anchor="t">
            <a:spAutoFit/>
          </a:bodyPr>
          <a:lstStyle/>
          <a:p>
            <a:pPr marL="0" indent="0" algn="ctr">
              <a:buNone/>
            </a:pPr>
            <a:r>
              <a:rPr lang="zh-CN" altLang="en-US" sz="5400" dirty="0">
                <a:latin typeface="方正启体简体" panose="03000509000000000000" charset="-122"/>
                <a:ea typeface="方正启体简体" panose="03000509000000000000" charset="-122"/>
                <a:sym typeface="+mn-ea"/>
              </a:rPr>
              <a:t>慈禧腰板儿又硬了</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3"/>
            </p:custDataLst>
          </p:nvPr>
        </p:nvSpPr>
        <p:spPr>
          <a:xfrm>
            <a:off x="1277620" y="1854200"/>
            <a:ext cx="9808210" cy="3191510"/>
          </a:xfrm>
        </p:spPr>
        <p:txBody>
          <a:bodyPr>
            <a:noAutofit/>
          </a:bodyPr>
          <a:lstStyle/>
          <a:p>
            <a:pPr>
              <a:lnSpc>
                <a:spcPct val="200000"/>
              </a:lnSpc>
            </a:pPr>
            <a:r>
              <a:rPr lang="zh-CN" altLang="zh-CN" sz="5400">
                <a:solidFill>
                  <a:schemeClr val="bg1"/>
                </a:solidFill>
              </a:rPr>
              <a:t>感谢你依然选择了学习</a:t>
            </a:r>
            <a:br>
              <a:rPr lang="zh-CN" altLang="zh-CN" sz="5400">
                <a:solidFill>
                  <a:schemeClr val="bg1"/>
                </a:solidFill>
              </a:rPr>
            </a:br>
            <a:r>
              <a:rPr lang="zh-CN" altLang="zh-CN" sz="5400">
                <a:solidFill>
                  <a:schemeClr val="bg1"/>
                </a:solidFill>
              </a:rPr>
              <a:t>依然选择了我</a:t>
            </a:r>
          </a:p>
        </p:txBody>
      </p:sp>
    </p:spTree>
    <p:custDataLst>
      <p:tags r:id="rId2"/>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6633" y="2976709"/>
            <a:ext cx="11835130" cy="1528383"/>
          </a:xfrm>
        </p:spPr>
        <p:txBody>
          <a:bodyPr>
            <a:normAutofit fontScale="97500"/>
          </a:bodyPr>
          <a:lstStyle/>
          <a:p>
            <a:pPr marL="0" indent="0" algn="ctr">
              <a:lnSpc>
                <a:spcPct val="200000"/>
              </a:lnSpc>
              <a:buNone/>
            </a:pPr>
            <a:r>
              <a:rPr lang="zh-CN" altLang="en-US" sz="4800" b="1" dirty="0">
                <a:solidFill>
                  <a:srgbClr val="C00000"/>
                </a:solidFill>
              </a:rPr>
              <a:t>烧教堂</a:t>
            </a:r>
            <a:r>
              <a:rPr lang="zh-CN" altLang="en-US" sz="4800" dirty="0"/>
              <a:t>、拆电线、毁铁路，攻进天津租界。</a:t>
            </a:r>
          </a:p>
        </p:txBody>
      </p:sp>
      <p:sp>
        <p:nvSpPr>
          <p:cNvPr id="4" name="内容占位符 2"/>
          <p:cNvSpPr>
            <a:spLocks noGrp="1"/>
          </p:cNvSpPr>
          <p:nvPr/>
        </p:nvSpPr>
        <p:spPr>
          <a:xfrm>
            <a:off x="693234" y="1660634"/>
            <a:ext cx="10515600" cy="950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5400" dirty="0"/>
              <a:t>“</a:t>
            </a:r>
            <a:r>
              <a:rPr lang="zh-CN" altLang="en-US" sz="5400" dirty="0"/>
              <a:t>奉旨造反</a:t>
            </a:r>
            <a:r>
              <a:rPr lang="en-US" altLang="zh-CN" sz="5400" dirty="0"/>
              <a:t>”</a:t>
            </a:r>
            <a:endParaRPr lang="zh-CN" altLang="en-US" sz="5400" dirty="0"/>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135" y="788352"/>
            <a:ext cx="10515600" cy="1325563"/>
          </a:xfrm>
        </p:spPr>
        <p:txBody>
          <a:bodyPr>
            <a:normAutofit/>
          </a:bodyPr>
          <a:lstStyle/>
          <a:p>
            <a:r>
              <a:rPr lang="zh-CN" altLang="en-US" sz="4000" dirty="0"/>
              <a:t>这个帮派的反抗的确引起了列强</a:t>
            </a:r>
            <a:r>
              <a:rPr lang="zh-CN" altLang="en-US" sz="4000" b="1" dirty="0">
                <a:solidFill>
                  <a:srgbClr val="C00000"/>
                </a:solidFill>
              </a:rPr>
              <a:t>们</a:t>
            </a:r>
            <a:r>
              <a:rPr lang="zh-CN" altLang="en-US" sz="4000" dirty="0"/>
              <a:t>的重视</a:t>
            </a:r>
            <a:r>
              <a:rPr lang="en-US" altLang="zh-CN" sz="4000" dirty="0"/>
              <a:t>......</a:t>
            </a:r>
          </a:p>
        </p:txBody>
      </p:sp>
      <p:pic>
        <p:nvPicPr>
          <p:cNvPr id="4" name="内容占位符 3"/>
          <p:cNvPicPr>
            <a:picLocks noGrp="1" noChangeAspect="1"/>
          </p:cNvPicPr>
          <p:nvPr>
            <p:ph idx="1"/>
          </p:nvPr>
        </p:nvPicPr>
        <p:blipFill rotWithShape="1">
          <a:blip r:embed="rId4">
            <a:clrChange>
              <a:clrFrom>
                <a:srgbClr val="FFFFFF">
                  <a:alpha val="100000"/>
                </a:srgbClr>
              </a:clrFrom>
              <a:clrTo>
                <a:srgbClr val="FFFFFF">
                  <a:alpha val="100000"/>
                  <a:alpha val="0"/>
                </a:srgbClr>
              </a:clrTo>
            </a:clrChange>
          </a:blip>
          <a:srcRect b="12517"/>
          <a:stretch/>
        </p:blipFill>
        <p:spPr>
          <a:xfrm>
            <a:off x="1807845" y="2286952"/>
            <a:ext cx="2437130" cy="1292589"/>
          </a:xfrm>
          <a:prstGeom prst="rect">
            <a:avLst/>
          </a:prstGeom>
        </p:spPr>
      </p:pic>
      <p:sp>
        <p:nvSpPr>
          <p:cNvPr id="5" name="右箭头 4"/>
          <p:cNvSpPr/>
          <p:nvPr/>
        </p:nvSpPr>
        <p:spPr>
          <a:xfrm>
            <a:off x="5133340" y="3710940"/>
            <a:ext cx="1103630" cy="48133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11" name="内容占位符 3">
            <a:extLst>
              <a:ext uri="{FF2B5EF4-FFF2-40B4-BE49-F238E27FC236}">
                <a16:creationId xmlns:a16="http://schemas.microsoft.com/office/drawing/2014/main" xmlns="" id="{D4812AC5-E672-D241-91CE-12C03FE01E2C}"/>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1807845" y="3951605"/>
            <a:ext cx="2437130" cy="1292589"/>
          </a:xfrm>
          <a:prstGeom prst="rect">
            <a:avLst/>
          </a:prstGeom>
        </p:spPr>
      </p:pic>
      <p:pic>
        <p:nvPicPr>
          <p:cNvPr id="14" name="内容占位符 3">
            <a:extLst>
              <a:ext uri="{FF2B5EF4-FFF2-40B4-BE49-F238E27FC236}">
                <a16:creationId xmlns:a16="http://schemas.microsoft.com/office/drawing/2014/main" xmlns="" id="{50B30CEB-A31F-5749-AF4A-05CB3C24E4C9}"/>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6482637" y="2572540"/>
            <a:ext cx="1735455" cy="920439"/>
          </a:xfrm>
          <a:prstGeom prst="rect">
            <a:avLst/>
          </a:prstGeom>
        </p:spPr>
      </p:pic>
      <p:pic>
        <p:nvPicPr>
          <p:cNvPr id="15" name="内容占位符 3">
            <a:extLst>
              <a:ext uri="{FF2B5EF4-FFF2-40B4-BE49-F238E27FC236}">
                <a16:creationId xmlns:a16="http://schemas.microsoft.com/office/drawing/2014/main" xmlns="" id="{BEE18D7F-0FF2-944C-B7CF-703F63F2D618}"/>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8559830" y="3581957"/>
            <a:ext cx="1735455" cy="920439"/>
          </a:xfrm>
          <a:prstGeom prst="rect">
            <a:avLst/>
          </a:prstGeom>
        </p:spPr>
      </p:pic>
      <p:pic>
        <p:nvPicPr>
          <p:cNvPr id="16" name="内容占位符 3">
            <a:extLst>
              <a:ext uri="{FF2B5EF4-FFF2-40B4-BE49-F238E27FC236}">
                <a16:creationId xmlns:a16="http://schemas.microsoft.com/office/drawing/2014/main" xmlns="" id="{0B582875-CC6D-944D-818C-F72DE41F6641}"/>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6635037" y="3680318"/>
            <a:ext cx="1735455" cy="920439"/>
          </a:xfrm>
          <a:prstGeom prst="rect">
            <a:avLst/>
          </a:prstGeom>
        </p:spPr>
      </p:pic>
      <p:pic>
        <p:nvPicPr>
          <p:cNvPr id="17" name="内容占位符 3">
            <a:extLst>
              <a:ext uri="{FF2B5EF4-FFF2-40B4-BE49-F238E27FC236}">
                <a16:creationId xmlns:a16="http://schemas.microsoft.com/office/drawing/2014/main" xmlns="" id="{E309F293-4822-354D-BE2D-8B15B08E366B}"/>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8418797" y="2538714"/>
            <a:ext cx="1735455" cy="920439"/>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13410"/>
            <a:ext cx="10515600" cy="1325563"/>
          </a:xfrm>
        </p:spPr>
        <p:txBody>
          <a:bodyPr/>
          <a:lstStyle/>
          <a:p>
            <a:r>
              <a:rPr lang="en-US" altLang="zh-CN"/>
              <a:t>19 0 0</a:t>
            </a:r>
            <a:r>
              <a:rPr lang="zh-CN" altLang="en-US"/>
              <a:t>年 八国联军发动侵华战争</a:t>
            </a:r>
          </a:p>
        </p:txBody>
      </p:sp>
      <p:pic>
        <p:nvPicPr>
          <p:cNvPr id="6" name="内容占位符 5"/>
          <p:cNvPicPr>
            <a:picLocks noGrp="1" noChangeAspect="1"/>
          </p:cNvPicPr>
          <p:nvPr>
            <p:ph idx="1"/>
          </p:nvPr>
        </p:nvPicPr>
        <p:blipFill>
          <a:blip r:embed="rId4"/>
          <a:stretch>
            <a:fillRect/>
          </a:stretch>
        </p:blipFill>
        <p:spPr>
          <a:xfrm>
            <a:off x="670560" y="1818640"/>
            <a:ext cx="10850880" cy="4549140"/>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510833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sz="2400"/>
          </a:p>
        </p:txBody>
      </p:sp>
      <p:grpSp>
        <p:nvGrpSpPr>
          <p:cNvPr id="24" name="组合 23"/>
          <p:cNvGrpSpPr/>
          <p:nvPr/>
        </p:nvGrpSpPr>
        <p:grpSpPr>
          <a:xfrm>
            <a:off x="2248535" y="3261360"/>
            <a:ext cx="87630" cy="1945005"/>
            <a:chOff x="9893" y="4384"/>
            <a:chExt cx="138" cy="3872"/>
          </a:xfrm>
        </p:grpSpPr>
        <p:sp>
          <p:nvSpPr>
            <p:cNvPr id="25"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26"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27" name="object 61"/>
          <p:cNvSpPr txBox="1"/>
          <p:nvPr/>
        </p:nvSpPr>
        <p:spPr>
          <a:xfrm>
            <a:off x="1502410" y="4992370"/>
            <a:ext cx="1579880" cy="1052830"/>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1900</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八国联军侵华</a:t>
            </a:r>
          </a:p>
        </p:txBody>
      </p:sp>
      <p:sp>
        <p:nvSpPr>
          <p:cNvPr id="28" name="文本框 27"/>
          <p:cNvSpPr txBox="1"/>
          <p:nvPr/>
        </p:nvSpPr>
        <p:spPr>
          <a:xfrm>
            <a:off x="243840" y="2389505"/>
            <a:ext cx="4098925" cy="829945"/>
          </a:xfrm>
          <a:prstGeom prst="rect">
            <a:avLst/>
          </a:prstGeom>
          <a:noFill/>
        </p:spPr>
        <p:txBody>
          <a:bodyPr wrap="square" rtlCol="0">
            <a:spAutoFit/>
          </a:bodyPr>
          <a:lstStyle/>
          <a:p>
            <a:pPr algn="ctr"/>
            <a:r>
              <a:rPr lang="zh-CN" altLang="en-US" sz="2400" b="1">
                <a:latin typeface="楷体" panose="02010609060101010101" charset="-122"/>
                <a:ea typeface="楷体" panose="02010609060101010101" charset="-122"/>
              </a:rPr>
              <a:t>清政府彻底妥协</a:t>
            </a:r>
          </a:p>
          <a:p>
            <a:pPr algn="ctr"/>
            <a:r>
              <a:rPr lang="zh-CN" altLang="en-US" sz="2400" b="1">
                <a:latin typeface="楷体" panose="02010609060101010101" charset="-122"/>
                <a:ea typeface="楷体" panose="02010609060101010101" charset="-122"/>
              </a:rPr>
              <a:t>人民死心绝望</a:t>
            </a:r>
          </a:p>
        </p:txBody>
      </p:sp>
      <p:sp>
        <p:nvSpPr>
          <p:cNvPr id="5" name="文本框 4"/>
          <p:cNvSpPr txBox="1"/>
          <p:nvPr/>
        </p:nvSpPr>
        <p:spPr>
          <a:xfrm>
            <a:off x="1101725" y="774065"/>
            <a:ext cx="5718810" cy="706755"/>
          </a:xfrm>
          <a:prstGeom prst="rect">
            <a:avLst/>
          </a:prstGeom>
          <a:noFill/>
        </p:spPr>
        <p:txBody>
          <a:bodyPr wrap="square" rtlCol="0">
            <a:spAutoFit/>
          </a:bodyPr>
          <a:lstStyle/>
          <a:p>
            <a:r>
              <a:rPr lang="zh-CN" altLang="en-US" sz="4000">
                <a:latin typeface="方正启体简体" panose="03000509000000000000" charset="-122"/>
                <a:ea typeface="方正启体简体" panose="03000509000000000000" charset="-122"/>
              </a:rPr>
              <a:t>大清帝国的毁灭之路</a:t>
            </a:r>
          </a:p>
        </p:txBody>
      </p:sp>
      <p:grpSp>
        <p:nvGrpSpPr>
          <p:cNvPr id="7" name="组合 6"/>
          <p:cNvGrpSpPr/>
          <p:nvPr/>
        </p:nvGrpSpPr>
        <p:grpSpPr>
          <a:xfrm>
            <a:off x="1555750" y="3771900"/>
            <a:ext cx="1484630" cy="1220470"/>
            <a:chOff x="11157" y="3798"/>
            <a:chExt cx="6503" cy="4472"/>
          </a:xfrm>
        </p:grpSpPr>
        <p:pic>
          <p:nvPicPr>
            <p:cNvPr id="8" name="内容占位符 3"/>
            <p:cNvPicPr>
              <a:picLocks noChangeAspect="1"/>
            </p:cNvPicPr>
            <p:nvPr/>
          </p:nvPicPr>
          <p:blipFill>
            <a:blip r:embed="rId4">
              <a:clrChange>
                <a:clrFrom>
                  <a:srgbClr val="FFFFFF">
                    <a:alpha val="100000"/>
                  </a:srgbClr>
                </a:clrFrom>
                <a:clrTo>
                  <a:srgbClr val="FFFFFF">
                    <a:alpha val="100000"/>
                    <a:alpha val="0"/>
                  </a:srgbClr>
                </a:clrTo>
              </a:clrChange>
            </a:blip>
            <a:srcRect b="11382"/>
            <a:stretch>
              <a:fillRect/>
            </a:stretch>
          </p:blipFill>
          <p:spPr>
            <a:xfrm>
              <a:off x="11157" y="6602"/>
              <a:ext cx="3105" cy="1669"/>
            </a:xfrm>
            <a:prstGeom prst="rect">
              <a:avLst/>
            </a:prstGeom>
          </p:spPr>
        </p:pic>
        <p:pic>
          <p:nvPicPr>
            <p:cNvPr id="10" name="内容占位符 3"/>
            <p:cNvPicPr>
              <a:picLocks noChangeAspect="1"/>
            </p:cNvPicPr>
            <p:nvPr/>
          </p:nvPicPr>
          <p:blipFill>
            <a:blip r:embed="rId4">
              <a:clrChange>
                <a:clrFrom>
                  <a:srgbClr val="FFFFFF">
                    <a:alpha val="100000"/>
                  </a:srgbClr>
                </a:clrFrom>
                <a:clrTo>
                  <a:srgbClr val="FFFFFF">
                    <a:alpha val="100000"/>
                    <a:alpha val="0"/>
                  </a:srgbClr>
                </a:clrTo>
              </a:clrChange>
            </a:blip>
            <a:srcRect b="11382"/>
            <a:stretch>
              <a:fillRect/>
            </a:stretch>
          </p:blipFill>
          <p:spPr>
            <a:xfrm>
              <a:off x="14556" y="6602"/>
              <a:ext cx="3105" cy="1669"/>
            </a:xfrm>
            <a:prstGeom prst="rect">
              <a:avLst/>
            </a:prstGeom>
          </p:spPr>
        </p:pic>
        <p:pic>
          <p:nvPicPr>
            <p:cNvPr id="12" name="内容占位符 3"/>
            <p:cNvPicPr>
              <a:picLocks noChangeAspect="1"/>
            </p:cNvPicPr>
            <p:nvPr/>
          </p:nvPicPr>
          <p:blipFill>
            <a:blip r:embed="rId4">
              <a:clrChange>
                <a:clrFrom>
                  <a:srgbClr val="FFFFFF">
                    <a:alpha val="100000"/>
                  </a:srgbClr>
                </a:clrFrom>
                <a:clrTo>
                  <a:srgbClr val="FFFFFF">
                    <a:alpha val="100000"/>
                    <a:alpha val="0"/>
                  </a:srgbClr>
                </a:clrTo>
              </a:clrChange>
            </a:blip>
            <a:srcRect b="11382"/>
            <a:stretch>
              <a:fillRect/>
            </a:stretch>
          </p:blipFill>
          <p:spPr>
            <a:xfrm>
              <a:off x="11157" y="3798"/>
              <a:ext cx="3105" cy="1669"/>
            </a:xfrm>
            <a:prstGeom prst="rect">
              <a:avLst/>
            </a:prstGeom>
          </p:spPr>
        </p:pic>
        <p:pic>
          <p:nvPicPr>
            <p:cNvPr id="13" name="内容占位符 3"/>
            <p:cNvPicPr>
              <a:picLocks noChangeAspect="1"/>
            </p:cNvPicPr>
            <p:nvPr/>
          </p:nvPicPr>
          <p:blipFill>
            <a:blip r:embed="rId4">
              <a:clrChange>
                <a:clrFrom>
                  <a:srgbClr val="FFFFFF">
                    <a:alpha val="100000"/>
                  </a:srgbClr>
                </a:clrFrom>
                <a:clrTo>
                  <a:srgbClr val="FFFFFF">
                    <a:alpha val="100000"/>
                    <a:alpha val="0"/>
                  </a:srgbClr>
                </a:clrTo>
              </a:clrChange>
            </a:blip>
            <a:srcRect b="11382"/>
            <a:stretch>
              <a:fillRect/>
            </a:stretch>
          </p:blipFill>
          <p:spPr>
            <a:xfrm>
              <a:off x="14556" y="3798"/>
              <a:ext cx="3105" cy="1669"/>
            </a:xfrm>
            <a:prstGeom prst="rect">
              <a:avLst/>
            </a:prstGeom>
          </p:spPr>
        </p:pic>
      </p:gr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13765"/>
            <a:ext cx="10515600" cy="1325563"/>
          </a:xfrm>
        </p:spPr>
        <p:txBody>
          <a:bodyPr/>
          <a:lstStyle/>
          <a:p>
            <a:r>
              <a:rPr lang="zh-CN" altLang="en-US">
                <a:sym typeface="+mn-ea"/>
              </a:rPr>
              <a:t>八国联军来势汹汹！</a:t>
            </a:r>
            <a:endParaRPr lang="zh-CN" altLang="en-US"/>
          </a:p>
        </p:txBody>
      </p:sp>
      <p:sp>
        <p:nvSpPr>
          <p:cNvPr id="3" name="内容占位符 2"/>
          <p:cNvSpPr>
            <a:spLocks noGrp="1"/>
          </p:cNvSpPr>
          <p:nvPr>
            <p:ph idx="1"/>
          </p:nvPr>
        </p:nvSpPr>
        <p:spPr>
          <a:xfrm>
            <a:off x="739140" y="1776730"/>
            <a:ext cx="10515600" cy="1947545"/>
          </a:xfrm>
        </p:spPr>
        <p:txBody>
          <a:bodyPr>
            <a:normAutofit fontScale="90000" lnSpcReduction="20000"/>
          </a:bodyPr>
          <a:lstStyle/>
          <a:p>
            <a:pPr marL="0" indent="0" algn="ctr">
              <a:lnSpc>
                <a:spcPct val="200000"/>
              </a:lnSpc>
              <a:buNone/>
            </a:pPr>
            <a:r>
              <a:rPr lang="en-US" altLang="zh-CN" sz="5400"/>
              <a:t>4</a:t>
            </a:r>
            <a:r>
              <a:rPr lang="zh-CN" altLang="en-US" sz="5400"/>
              <a:t>万 （</a:t>
            </a:r>
            <a:r>
              <a:rPr lang="en-US" altLang="zh-CN" sz="5400"/>
              <a:t>-</a:t>
            </a:r>
            <a:r>
              <a:rPr lang="zh-CN" altLang="en-US" sz="5400"/>
              <a:t>） </a:t>
            </a:r>
            <a:r>
              <a:rPr lang="en-US" altLang="zh-CN" sz="7200"/>
              <a:t>VS  </a:t>
            </a:r>
            <a:r>
              <a:rPr lang="en-US" altLang="zh-CN" sz="5400"/>
              <a:t>   8</a:t>
            </a:r>
            <a:r>
              <a:rPr lang="zh-CN" altLang="en-US" sz="5400"/>
              <a:t>万（</a:t>
            </a:r>
            <a:r>
              <a:rPr lang="en-US" altLang="zh-CN" sz="5400"/>
              <a:t>+</a:t>
            </a:r>
            <a:r>
              <a:rPr lang="zh-CN" altLang="en-US" sz="5400"/>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81685"/>
            <a:ext cx="10515600" cy="1325563"/>
          </a:xfrm>
        </p:spPr>
        <p:txBody>
          <a:bodyPr/>
          <a:lstStyle/>
          <a:p>
            <a:r>
              <a:rPr lang="zh-CN" altLang="en-US">
                <a:sym typeface="+mn-ea"/>
              </a:rPr>
              <a:t>八国联军来势汹汹！</a:t>
            </a:r>
            <a:endParaRPr lang="zh-CN" altLang="en-US"/>
          </a:p>
        </p:txBody>
      </p:sp>
      <p:sp>
        <p:nvSpPr>
          <p:cNvPr id="3" name="内容占位符 2"/>
          <p:cNvSpPr>
            <a:spLocks noGrp="1"/>
          </p:cNvSpPr>
          <p:nvPr>
            <p:ph idx="1"/>
          </p:nvPr>
        </p:nvSpPr>
        <p:spPr>
          <a:xfrm>
            <a:off x="838200" y="1813560"/>
            <a:ext cx="10515600" cy="1947545"/>
          </a:xfrm>
        </p:spPr>
        <p:txBody>
          <a:bodyPr>
            <a:normAutofit fontScale="90000" lnSpcReduction="20000"/>
          </a:bodyPr>
          <a:lstStyle/>
          <a:p>
            <a:pPr marL="0" indent="0" algn="ctr">
              <a:lnSpc>
                <a:spcPct val="200000"/>
              </a:lnSpc>
              <a:buNone/>
            </a:pPr>
            <a:r>
              <a:rPr lang="en-US" altLang="zh-CN" sz="5400"/>
              <a:t>4</a:t>
            </a:r>
            <a:r>
              <a:rPr lang="zh-CN" altLang="en-US" sz="5400"/>
              <a:t>万（</a:t>
            </a:r>
            <a:r>
              <a:rPr lang="en-US" altLang="zh-CN" sz="5400"/>
              <a:t>-</a:t>
            </a:r>
            <a:r>
              <a:rPr lang="zh-CN" altLang="en-US" sz="5400"/>
              <a:t>） </a:t>
            </a:r>
            <a:r>
              <a:rPr lang="zh-CN" altLang="en-US" sz="7200"/>
              <a:t> </a:t>
            </a:r>
            <a:r>
              <a:rPr lang="en-US" altLang="zh-CN" sz="7200"/>
              <a:t>VS  </a:t>
            </a:r>
            <a:r>
              <a:rPr lang="en-US" altLang="zh-CN" sz="5400"/>
              <a:t>    8</a:t>
            </a:r>
            <a:r>
              <a:rPr lang="zh-CN" altLang="en-US" sz="5400"/>
              <a:t>万（</a:t>
            </a:r>
            <a:r>
              <a:rPr lang="en-US" altLang="zh-CN" sz="5400"/>
              <a:t>+</a:t>
            </a:r>
            <a:r>
              <a:rPr lang="zh-CN" altLang="en-US" sz="5400"/>
              <a:t>）</a:t>
            </a:r>
          </a:p>
        </p:txBody>
      </p:sp>
      <p:pic>
        <p:nvPicPr>
          <p:cNvPr id="5" name="图片 4"/>
          <p:cNvPicPr>
            <a:picLocks noChangeAspect="1"/>
          </p:cNvPicPr>
          <p:nvPr/>
        </p:nvPicPr>
        <p:blipFill>
          <a:blip r:embed="rId3"/>
          <a:stretch>
            <a:fillRect/>
          </a:stretch>
        </p:blipFill>
        <p:spPr>
          <a:xfrm flipH="1">
            <a:off x="7000658" y="3340858"/>
            <a:ext cx="2656205" cy="2599690"/>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11" name="内容占位符 3">
            <a:extLst>
              <a:ext uri="{FF2B5EF4-FFF2-40B4-BE49-F238E27FC236}">
                <a16:creationId xmlns:a16="http://schemas.microsoft.com/office/drawing/2014/main" xmlns="" id="{AAFF55D5-A750-094B-A108-A9E18A75F8FE}"/>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1542647" y="3893574"/>
            <a:ext cx="1735455" cy="920439"/>
          </a:xfrm>
          <a:prstGeom prst="rect">
            <a:avLst/>
          </a:prstGeom>
        </p:spPr>
      </p:pic>
      <p:pic>
        <p:nvPicPr>
          <p:cNvPr id="14" name="内容占位符 3">
            <a:extLst>
              <a:ext uri="{FF2B5EF4-FFF2-40B4-BE49-F238E27FC236}">
                <a16:creationId xmlns:a16="http://schemas.microsoft.com/office/drawing/2014/main" xmlns="" id="{7F2B3652-6E32-BA41-BF68-3108768E32AE}"/>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3619840" y="4902991"/>
            <a:ext cx="1735455" cy="920439"/>
          </a:xfrm>
          <a:prstGeom prst="rect">
            <a:avLst/>
          </a:prstGeom>
        </p:spPr>
      </p:pic>
      <p:pic>
        <p:nvPicPr>
          <p:cNvPr id="15" name="内容占位符 3">
            <a:extLst>
              <a:ext uri="{FF2B5EF4-FFF2-40B4-BE49-F238E27FC236}">
                <a16:creationId xmlns:a16="http://schemas.microsoft.com/office/drawing/2014/main" xmlns="" id="{2D4F5571-68B1-B74C-AC5E-ADC33AADD4CE}"/>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1695047" y="5001352"/>
            <a:ext cx="1735455" cy="920439"/>
          </a:xfrm>
          <a:prstGeom prst="rect">
            <a:avLst/>
          </a:prstGeom>
        </p:spPr>
      </p:pic>
      <p:pic>
        <p:nvPicPr>
          <p:cNvPr id="16" name="内容占位符 3">
            <a:extLst>
              <a:ext uri="{FF2B5EF4-FFF2-40B4-BE49-F238E27FC236}">
                <a16:creationId xmlns:a16="http://schemas.microsoft.com/office/drawing/2014/main" xmlns="" id="{5777E330-B3FB-F041-AB57-70EA88A33BA7}"/>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3478807" y="3859748"/>
            <a:ext cx="1735455" cy="920439"/>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7540" y="867410"/>
            <a:ext cx="10515600" cy="2046605"/>
          </a:xfrm>
        </p:spPr>
        <p:txBody>
          <a:bodyPr>
            <a:normAutofit lnSpcReduction="10000"/>
          </a:bodyPr>
          <a:lstStyle/>
          <a:p>
            <a:pPr marL="0" indent="0" algn="ctr">
              <a:lnSpc>
                <a:spcPct val="150000"/>
              </a:lnSpc>
              <a:buNone/>
            </a:pPr>
            <a:r>
              <a:rPr lang="zh-CN" altLang="en-US" sz="4000" dirty="0"/>
              <a:t>我们信心满满，我们斗志昂扬</a:t>
            </a:r>
          </a:p>
          <a:p>
            <a:pPr marL="0" indent="0" algn="ctr">
              <a:lnSpc>
                <a:spcPct val="150000"/>
              </a:lnSpc>
              <a:buNone/>
            </a:pPr>
            <a:r>
              <a:rPr lang="zh-CN" altLang="en-US" sz="4000" dirty="0"/>
              <a:t>大国人多，来者不惧！           </a:t>
            </a:r>
          </a:p>
        </p:txBody>
      </p:sp>
      <p:grpSp>
        <p:nvGrpSpPr>
          <p:cNvPr id="4" name="组合 3"/>
          <p:cNvGrpSpPr/>
          <p:nvPr/>
        </p:nvGrpSpPr>
        <p:grpSpPr>
          <a:xfrm>
            <a:off x="567690" y="2899410"/>
            <a:ext cx="5920740"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5" name="文本框 4"/>
            <p:cNvSpPr txBox="1"/>
            <p:nvPr/>
          </p:nvSpPr>
          <p:spPr>
            <a:xfrm>
              <a:off x="6494" y="7922"/>
              <a:ext cx="5586" cy="1307"/>
            </a:xfrm>
            <a:prstGeom prst="rect">
              <a:avLst/>
            </a:prstGeom>
            <a:noFill/>
          </p:spPr>
          <p:txBody>
            <a:bodyPr wrap="square" rtlCol="0">
              <a:spAutoFit/>
            </a:bodyPr>
            <a:lstStyle/>
            <a:p>
              <a:r>
                <a:rPr lang="en-US" altLang="zh-CN" sz="4800">
                  <a:latin typeface="方正启体简体" panose="03000509000000000000" charset="-122"/>
                  <a:ea typeface="方正启体简体" panose="03000509000000000000" charset="-122"/>
                </a:rPr>
                <a:t>      </a:t>
              </a:r>
              <a:r>
                <a:rPr lang="zh-CN" altLang="en-US" sz="4800">
                  <a:latin typeface="方正启体简体" panose="03000509000000000000" charset="-122"/>
                  <a:ea typeface="方正启体简体" panose="03000509000000000000" charset="-122"/>
                </a:rPr>
                <a:t>你们都过来啊！</a:t>
              </a:r>
              <a:endParaRPr lang="en-US" altLang="zh-CN" sz="4800">
                <a:latin typeface="方正启体简体" panose="03000509000000000000" charset="-122"/>
                <a:ea typeface="方正启体简体" panose="03000509000000000000" charset="-122"/>
              </a:endParaRPr>
            </a:p>
          </p:txBody>
        </p:sp>
      </p:grpSp>
      <p:grpSp>
        <p:nvGrpSpPr>
          <p:cNvPr id="2" name="组合 1"/>
          <p:cNvGrpSpPr/>
          <p:nvPr/>
        </p:nvGrpSpPr>
        <p:grpSpPr>
          <a:xfrm>
            <a:off x="5735955" y="2914015"/>
            <a:ext cx="5920740" cy="3429000"/>
            <a:chOff x="6267" y="3829"/>
            <a:chExt cx="6353" cy="5400"/>
          </a:xfrm>
        </p:grpSpPr>
        <p:grpSp>
          <p:nvGrpSpPr>
            <p:cNvPr id="6" name="组合 5"/>
            <p:cNvGrpSpPr/>
            <p:nvPr/>
          </p:nvGrpSpPr>
          <p:grpSpPr>
            <a:xfrm>
              <a:off x="6267" y="3829"/>
              <a:ext cx="6353" cy="4092"/>
              <a:chOff x="9212" y="4186"/>
              <a:chExt cx="6353" cy="4092"/>
            </a:xfrm>
          </p:grpSpPr>
          <p:pic>
            <p:nvPicPr>
              <p:cNvPr id="7" name="图片 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8" name="图片 7"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9" name="图片 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10" name="组合 9"/>
              <p:cNvGrpSpPr/>
              <p:nvPr/>
            </p:nvGrpSpPr>
            <p:grpSpPr>
              <a:xfrm>
                <a:off x="10476" y="4186"/>
                <a:ext cx="4166" cy="3924"/>
                <a:chOff x="14878" y="4186"/>
                <a:chExt cx="4166" cy="3924"/>
              </a:xfrm>
            </p:grpSpPr>
            <p:pic>
              <p:nvPicPr>
                <p:cNvPr id="11" name="图片 1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15" name="图片 14"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16" name="图片 1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18" name="图片 17"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19" name="图片 1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0" name="图片 1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35" name="图片 3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36" name="图片 3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37" name="图片 3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8" name="图片 37"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9" name="图片 3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40" name="图片 3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41" name="图片 4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42" name="文本框 41"/>
            <p:cNvSpPr txBox="1"/>
            <p:nvPr/>
          </p:nvSpPr>
          <p:spPr>
            <a:xfrm>
              <a:off x="6494" y="7922"/>
              <a:ext cx="5586" cy="1307"/>
            </a:xfrm>
            <a:prstGeom prst="rect">
              <a:avLst/>
            </a:prstGeom>
            <a:noFill/>
          </p:spPr>
          <p:txBody>
            <a:bodyPr wrap="square" rtlCol="0">
              <a:spAutoFit/>
            </a:bodyPr>
            <a:lstStyle/>
            <a:p>
              <a:r>
                <a:rPr lang="en-US" altLang="zh-CN" sz="4800">
                  <a:latin typeface="方正启体简体" panose="03000509000000000000" charset="-122"/>
                  <a:ea typeface="方正启体简体" panose="03000509000000000000" charset="-122"/>
                </a:rPr>
                <a:t>      </a:t>
              </a:r>
              <a:r>
                <a:rPr lang="zh-CN" altLang="en-US" sz="4800">
                  <a:latin typeface="方正启体简体" panose="03000509000000000000" charset="-122"/>
                  <a:ea typeface="方正启体简体" panose="03000509000000000000" charset="-122"/>
                </a:rPr>
                <a:t>你们都过来啊！</a:t>
              </a:r>
              <a:endParaRPr lang="en-US" altLang="zh-CN" sz="4800">
                <a:latin typeface="方正启体简体" panose="03000509000000000000" charset="-122"/>
                <a:ea typeface="方正启体简体" panose="03000509000000000000" charset="-122"/>
              </a:endParaRPr>
            </a:p>
          </p:txBody>
        </p:sp>
      </p:gr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3595" y="977265"/>
            <a:ext cx="8004175" cy="5135880"/>
          </a:xfrm>
        </p:spPr>
        <p:txBody>
          <a:bodyPr>
            <a:normAutofit fontScale="90000"/>
          </a:bodyPr>
          <a:lstStyle/>
          <a:p>
            <a:pPr algn="ctr">
              <a:lnSpc>
                <a:spcPct val="150000"/>
              </a:lnSpc>
            </a:pPr>
            <a:r>
              <a:rPr lang="zh-CN" altLang="en-US" sz="7200" dirty="0"/>
              <a:t>输了</a:t>
            </a:r>
            <a:br>
              <a:rPr lang="zh-CN" altLang="en-US" sz="7200" dirty="0"/>
            </a:br>
            <a:r>
              <a:rPr lang="zh-CN" altLang="en-US" sz="7200" dirty="0"/>
              <a:t>义和团伤亡惨重</a:t>
            </a:r>
            <a:br>
              <a:rPr lang="zh-CN" altLang="en-US" sz="7200" dirty="0"/>
            </a:br>
            <a:r>
              <a:rPr lang="zh-CN" altLang="en-US" sz="7200" dirty="0"/>
              <a:t>首领们牺牲</a:t>
            </a:r>
            <a:br>
              <a:rPr lang="zh-CN" altLang="en-US" sz="7200" dirty="0"/>
            </a:br>
            <a:endParaRPr lang="zh-CN" altLang="en-US" sz="7200" dirty="0"/>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6015" y="762635"/>
            <a:ext cx="10515600" cy="1325563"/>
          </a:xfrm>
        </p:spPr>
        <p:txBody>
          <a:bodyPr/>
          <a:lstStyle/>
          <a:p>
            <a:r>
              <a:rPr lang="zh-CN" altLang="en-US"/>
              <a:t>我不信！人数差距这么大居然输了！！！</a:t>
            </a:r>
          </a:p>
        </p:txBody>
      </p:sp>
      <p:pic>
        <p:nvPicPr>
          <p:cNvPr id="4" name="内容占位符 3"/>
          <p:cNvPicPr>
            <a:picLocks noGrp="1" noChangeAspect="1"/>
          </p:cNvPicPr>
          <p:nvPr>
            <p:ph idx="1"/>
          </p:nvPr>
        </p:nvPicPr>
        <p:blipFill>
          <a:blip r:embed="rId3">
            <a:clrChange>
              <a:clrFrom>
                <a:srgbClr val="FFFFFF">
                  <a:alpha val="100000"/>
                </a:srgbClr>
              </a:clrFrom>
              <a:clrTo>
                <a:srgbClr val="FFFFFF">
                  <a:alpha val="100000"/>
                  <a:alpha val="0"/>
                </a:srgbClr>
              </a:clrTo>
            </a:clrChange>
          </a:blip>
          <a:stretch>
            <a:fillRect/>
          </a:stretch>
        </p:blipFill>
        <p:spPr>
          <a:xfrm>
            <a:off x="4381500" y="2287905"/>
            <a:ext cx="3215005" cy="2727325"/>
          </a:xfrm>
          <a:prstGeom prst="rect">
            <a:avLst/>
          </a:prstGeom>
        </p:spPr>
      </p:pic>
      <p:sp>
        <p:nvSpPr>
          <p:cNvPr id="5" name="文本框 4"/>
          <p:cNvSpPr txBox="1"/>
          <p:nvPr/>
        </p:nvSpPr>
        <p:spPr>
          <a:xfrm>
            <a:off x="3597910" y="5300345"/>
            <a:ext cx="6045835" cy="645160"/>
          </a:xfrm>
          <a:prstGeom prst="rect">
            <a:avLst/>
          </a:prstGeom>
          <a:noFill/>
        </p:spPr>
        <p:txBody>
          <a:bodyPr wrap="square" rtlCol="0">
            <a:spAutoFit/>
          </a:bodyPr>
          <a:lstStyle/>
          <a:p>
            <a:r>
              <a:rPr lang="zh-CN" altLang="en-US" sz="3600" b="1">
                <a:solidFill>
                  <a:srgbClr val="1F1F1F"/>
                </a:solidFill>
                <a:latin typeface="+mj-ea"/>
                <a:ea typeface="+mj-ea"/>
              </a:rPr>
              <a:t>但其实也没什么好意外的</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4"/>
          <a:srcRect l="19928" t="14928"/>
          <a:stretch>
            <a:fillRect/>
          </a:stretch>
        </p:blipFill>
        <p:spPr>
          <a:xfrm>
            <a:off x="6361430" y="1588770"/>
            <a:ext cx="5360670" cy="4204970"/>
          </a:xfrm>
          <a:prstGeom prst="rect">
            <a:avLst/>
          </a:prstGeom>
        </p:spPr>
      </p:pic>
      <p:pic>
        <p:nvPicPr>
          <p:cNvPr id="10" name="图片 9"/>
          <p:cNvPicPr>
            <a:picLocks noChangeAspect="1"/>
          </p:cNvPicPr>
          <p:nvPr/>
        </p:nvPicPr>
        <p:blipFill>
          <a:blip r:embed="rId5"/>
          <a:srcRect r="13731"/>
          <a:stretch>
            <a:fillRect/>
          </a:stretch>
        </p:blipFill>
        <p:spPr>
          <a:xfrm>
            <a:off x="422910" y="1588770"/>
            <a:ext cx="5258435" cy="4204970"/>
          </a:xfrm>
          <a:prstGeom prst="rect">
            <a:avLst/>
          </a:prstGeom>
        </p:spPr>
      </p:pic>
      <p:sp>
        <p:nvSpPr>
          <p:cNvPr id="12" name="文本框 11"/>
          <p:cNvSpPr txBox="1"/>
          <p:nvPr/>
        </p:nvSpPr>
        <p:spPr>
          <a:xfrm>
            <a:off x="4279265" y="751840"/>
            <a:ext cx="3633470" cy="583565"/>
          </a:xfrm>
          <a:prstGeom prst="rect">
            <a:avLst/>
          </a:prstGeom>
          <a:noFill/>
        </p:spPr>
        <p:txBody>
          <a:bodyPr wrap="square" rtlCol="0">
            <a:spAutoFit/>
          </a:bodyPr>
          <a:lstStyle/>
          <a:p>
            <a:r>
              <a:rPr lang="en-US" altLang="zh-CN" sz="3200" b="1">
                <a:solidFill>
                  <a:schemeClr val="tx1"/>
                </a:solidFill>
                <a:latin typeface="方正启体简体" panose="03000509000000000000" charset="-122"/>
                <a:ea typeface="方正启体简体" panose="03000509000000000000" charset="-122"/>
              </a:rPr>
              <a:t>Q1.</a:t>
            </a:r>
            <a:r>
              <a:rPr lang="zh-CN" altLang="en-US" sz="3200" b="1">
                <a:solidFill>
                  <a:schemeClr val="tx1"/>
                </a:solidFill>
                <a:latin typeface="方正启体简体" panose="03000509000000000000" charset="-122"/>
                <a:ea typeface="方正启体简体" panose="03000509000000000000" charset="-122"/>
              </a:rPr>
              <a:t>大家觉得谁能赢？</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636905" y="700669"/>
            <a:ext cx="2099945"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第一节课</a:t>
            </a:r>
          </a:p>
        </p:txBody>
      </p:sp>
      <p:sp>
        <p:nvSpPr>
          <p:cNvPr id="8" name="文本框 7"/>
          <p:cNvSpPr txBox="1"/>
          <p:nvPr/>
        </p:nvSpPr>
        <p:spPr>
          <a:xfrm>
            <a:off x="2629128" y="352053"/>
            <a:ext cx="648970"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5" name="文本框 4"/>
          <p:cNvSpPr txBox="1"/>
          <p:nvPr/>
        </p:nvSpPr>
        <p:spPr>
          <a:xfrm>
            <a:off x="610552" y="2436275"/>
            <a:ext cx="2152650"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第二节课</a:t>
            </a:r>
            <a:endParaRPr lang="zh-CN" altLang="zh-CN" sz="3200" dirty="0">
              <a:solidFill>
                <a:srgbClr val="FFFFFF"/>
              </a:solidFill>
              <a:latin typeface="Libian SC" panose="02010600040101010101" pitchFamily="2" charset="-122"/>
              <a:ea typeface="Libian SC" panose="02010600040101010101" pitchFamily="2" charset="-122"/>
              <a:sym typeface="+mn-ea"/>
            </a:endParaRPr>
          </a:p>
        </p:txBody>
      </p:sp>
      <p:sp>
        <p:nvSpPr>
          <p:cNvPr id="20" name="文本框 19"/>
          <p:cNvSpPr txBox="1"/>
          <p:nvPr/>
        </p:nvSpPr>
        <p:spPr>
          <a:xfrm>
            <a:off x="636905" y="4192279"/>
            <a:ext cx="2370455"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第三节课</a:t>
            </a:r>
            <a:endParaRPr lang="zh-CN" altLang="zh-CN" sz="3200" dirty="0">
              <a:solidFill>
                <a:srgbClr val="FFFFFF"/>
              </a:solidFill>
              <a:latin typeface="Libian SC" panose="02010600040101010101" pitchFamily="2" charset="-122"/>
              <a:ea typeface="Libian SC" panose="02010600040101010101" pitchFamily="2" charset="-122"/>
              <a:sym typeface="+mn-ea"/>
            </a:endParaRPr>
          </a:p>
        </p:txBody>
      </p:sp>
      <p:sp>
        <p:nvSpPr>
          <p:cNvPr id="4" name="文本框 3"/>
          <p:cNvSpPr txBox="1"/>
          <p:nvPr/>
        </p:nvSpPr>
        <p:spPr>
          <a:xfrm>
            <a:off x="3494315" y="2568018"/>
            <a:ext cx="4288353" cy="584775"/>
          </a:xfrm>
          <a:prstGeom prst="rect">
            <a:avLst/>
          </a:prstGeom>
          <a:solidFill>
            <a:srgbClr val="FF0000"/>
          </a:solidFill>
        </p:spPr>
        <p:txBody>
          <a:bodyPr wrap="none" rtlCol="0" anchor="t">
            <a:spAutoFit/>
          </a:bodyPr>
          <a:lstStyle/>
          <a:p>
            <a:r>
              <a:rPr lang="zh-CN" altLang="en-US" sz="3200" dirty="0">
                <a:solidFill>
                  <a:schemeClr val="bg1"/>
                </a:solidFill>
                <a:latin typeface="Libian SC" panose="02010600040101010101" pitchFamily="2" charset="-122"/>
                <a:ea typeface="Libian SC" panose="02010600040101010101" pitchFamily="2" charset="-122"/>
                <a:sym typeface="+mn-ea"/>
              </a:rPr>
              <a:t>全国自</a:t>
            </a:r>
            <a:r>
              <a:rPr lang="zh-CN" altLang="en-US" sz="3200" dirty="0" smtClean="0">
                <a:solidFill>
                  <a:schemeClr val="bg1"/>
                </a:solidFill>
                <a:latin typeface="Libian SC" panose="02010600040101010101" pitchFamily="2" charset="-122"/>
                <a:ea typeface="Libian SC" panose="02010600040101010101" pitchFamily="2" charset="-122"/>
                <a:sym typeface="+mn-ea"/>
              </a:rPr>
              <a:t>考历年真题解析</a:t>
            </a:r>
            <a:endParaRPr lang="zh-CN" altLang="en-US" sz="3200" dirty="0">
              <a:solidFill>
                <a:schemeClr val="bg1"/>
              </a:solidFill>
              <a:latin typeface="Libian SC" panose="02010600040101010101" pitchFamily="2" charset="-122"/>
              <a:ea typeface="Libian SC" panose="02010600040101010101" pitchFamily="2" charset="-122"/>
              <a:sym typeface="+mn-ea"/>
            </a:endParaRPr>
          </a:p>
        </p:txBody>
      </p:sp>
      <p:sp>
        <p:nvSpPr>
          <p:cNvPr id="9" name="文本框 8"/>
          <p:cNvSpPr txBox="1"/>
          <p:nvPr/>
        </p:nvSpPr>
        <p:spPr>
          <a:xfrm>
            <a:off x="2654755" y="3902638"/>
            <a:ext cx="779325"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11" name="文本框 10"/>
          <p:cNvSpPr txBox="1"/>
          <p:nvPr/>
        </p:nvSpPr>
        <p:spPr>
          <a:xfrm>
            <a:off x="2654755" y="2095309"/>
            <a:ext cx="648970"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14" name="文本框 13"/>
          <p:cNvSpPr txBox="1"/>
          <p:nvPr/>
        </p:nvSpPr>
        <p:spPr>
          <a:xfrm>
            <a:off x="3329644" y="791843"/>
            <a:ext cx="5109091" cy="584775"/>
          </a:xfrm>
          <a:prstGeom prst="rect">
            <a:avLst/>
          </a:prstGeom>
          <a:noFill/>
        </p:spPr>
        <p:txBody>
          <a:bodyPr wrap="none" rtlCol="0" anchor="t">
            <a:spAutoFit/>
          </a:bodyPr>
          <a:lstStyle/>
          <a:p>
            <a:r>
              <a:rPr lang="zh-CN" altLang="en-US" sz="3200" dirty="0" smtClean="0">
                <a:solidFill>
                  <a:srgbClr val="FFFFFF"/>
                </a:solidFill>
                <a:latin typeface="Libian SC" panose="02010600040101010101" pitchFamily="2" charset="-122"/>
                <a:ea typeface="Libian SC" panose="02010600040101010101" pitchFamily="2" charset="-122"/>
                <a:sym typeface="+mn-ea"/>
              </a:rPr>
              <a:t>电子版</a:t>
            </a:r>
            <a:r>
              <a:rPr lang="en-US" altLang="zh-CN" sz="3200" dirty="0" smtClean="0">
                <a:solidFill>
                  <a:srgbClr val="FFFFFF"/>
                </a:solidFill>
                <a:latin typeface="Libian SC" panose="02010600040101010101" pitchFamily="2" charset="-122"/>
                <a:ea typeface="Libian SC" panose="02010600040101010101" pitchFamily="2" charset="-122"/>
                <a:sym typeface="+mn-ea"/>
              </a:rPr>
              <a:t>2018</a:t>
            </a:r>
            <a:r>
              <a:rPr lang="zh-CN" altLang="en-US" sz="3200" dirty="0">
                <a:solidFill>
                  <a:srgbClr val="FFFFFF"/>
                </a:solidFill>
                <a:latin typeface="Libian SC" panose="02010600040101010101" pitchFamily="2" charset="-122"/>
                <a:ea typeface="Libian SC" panose="02010600040101010101" pitchFamily="2" charset="-122"/>
                <a:sym typeface="+mn-ea"/>
              </a:rPr>
              <a:t>年最新真</a:t>
            </a:r>
            <a:r>
              <a:rPr lang="zh-CN" altLang="en-US" sz="3200" dirty="0" smtClean="0">
                <a:solidFill>
                  <a:srgbClr val="FFFFFF"/>
                </a:solidFill>
                <a:latin typeface="Libian SC" panose="02010600040101010101" pitchFamily="2" charset="-122"/>
                <a:ea typeface="Libian SC" panose="02010600040101010101" pitchFamily="2" charset="-122"/>
                <a:sym typeface="+mn-ea"/>
              </a:rPr>
              <a:t>题解析</a:t>
            </a:r>
            <a:endParaRPr lang="zh-CN" altLang="en-US" sz="3200" dirty="0">
              <a:solidFill>
                <a:srgbClr val="FFFFFF"/>
              </a:solidFill>
              <a:latin typeface="Libian SC" panose="02010600040101010101" pitchFamily="2" charset="-122"/>
              <a:ea typeface="Libian SC" panose="02010600040101010101" pitchFamily="2" charset="-122"/>
              <a:sym typeface="+mn-ea"/>
            </a:endParaRPr>
          </a:p>
        </p:txBody>
      </p:sp>
      <p:sp>
        <p:nvSpPr>
          <p:cNvPr id="17" name="文本框 16"/>
          <p:cNvSpPr txBox="1"/>
          <p:nvPr/>
        </p:nvSpPr>
        <p:spPr>
          <a:xfrm>
            <a:off x="3494315" y="4479742"/>
            <a:ext cx="4288353" cy="584775"/>
          </a:xfrm>
          <a:prstGeom prst="rect">
            <a:avLst/>
          </a:prstGeom>
          <a:noFill/>
        </p:spPr>
        <p:txBody>
          <a:bodyPr wrap="none" rtlCol="0" anchor="t">
            <a:spAutoFit/>
          </a:bodyPr>
          <a:lstStyle/>
          <a:p>
            <a:r>
              <a:rPr lang="zh-CN" altLang="en-US" sz="3200" dirty="0" smtClean="0">
                <a:solidFill>
                  <a:srgbClr val="FFFFFF"/>
                </a:solidFill>
                <a:latin typeface="Libian SC" panose="02010600040101010101" pitchFamily="2" charset="-122"/>
                <a:ea typeface="Libian SC" panose="02010600040101010101" pitchFamily="2" charset="-122"/>
                <a:sym typeface="+mn-ea"/>
              </a:rPr>
              <a:t>近代史完整简答题汇总</a:t>
            </a:r>
            <a:endParaRPr lang="zh-CN" altLang="en-US" sz="3200" dirty="0">
              <a:solidFill>
                <a:srgbClr val="FFFFFF"/>
              </a:solidFill>
              <a:latin typeface="Libian SC" panose="02010600040101010101" pitchFamily="2" charset="-122"/>
              <a:ea typeface="Libian SC" panose="02010600040101010101" pitchFamily="2" charset="-122"/>
              <a:sym typeface="+mn-ea"/>
            </a:endParaRPr>
          </a:p>
        </p:txBody>
      </p:sp>
      <p:sp>
        <p:nvSpPr>
          <p:cNvPr id="3" name="文本框 2"/>
          <p:cNvSpPr txBox="1"/>
          <p:nvPr/>
        </p:nvSpPr>
        <p:spPr>
          <a:xfrm>
            <a:off x="8595360" y="791843"/>
            <a:ext cx="1505243" cy="830997"/>
          </a:xfrm>
          <a:prstGeom prst="rect">
            <a:avLst/>
          </a:prstGeom>
          <a:noFill/>
        </p:spPr>
        <p:txBody>
          <a:bodyPr wrap="square" rtlCol="0">
            <a:spAutoFit/>
          </a:bodyPr>
          <a:lstStyle/>
          <a:p>
            <a:r>
              <a:rPr lang="zh-CN" altLang="en-US" sz="4800" b="1" dirty="0">
                <a:solidFill>
                  <a:srgbClr val="FF0000"/>
                </a:solidFill>
              </a:rPr>
              <a:t>√</a:t>
            </a:r>
          </a:p>
        </p:txBody>
      </p:sp>
    </p:spTree>
    <p:custDataLst>
      <p:tags r:id="rId2"/>
    </p:custDataLst>
    <p:extLst>
      <p:ext uri="{BB962C8B-B14F-4D97-AF65-F5344CB8AC3E}">
        <p14:creationId xmlns:p14="http://schemas.microsoft.com/office/powerpoint/2010/main" val="3032578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a:srcRect l="19928" t="14928"/>
          <a:stretch>
            <a:fillRect/>
          </a:stretch>
        </p:blipFill>
        <p:spPr>
          <a:xfrm>
            <a:off x="6361430" y="1588770"/>
            <a:ext cx="5360670" cy="4204970"/>
          </a:xfrm>
          <a:prstGeom prst="rect">
            <a:avLst/>
          </a:prstGeom>
        </p:spPr>
      </p:pic>
      <p:pic>
        <p:nvPicPr>
          <p:cNvPr id="10" name="图片 9"/>
          <p:cNvPicPr>
            <a:picLocks noChangeAspect="1"/>
          </p:cNvPicPr>
          <p:nvPr/>
        </p:nvPicPr>
        <p:blipFill>
          <a:blip r:embed="rId5"/>
          <a:srcRect r="13731"/>
          <a:stretch>
            <a:fillRect/>
          </a:stretch>
        </p:blipFill>
        <p:spPr>
          <a:xfrm>
            <a:off x="422910" y="1588770"/>
            <a:ext cx="5258435" cy="4204970"/>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2" name="矩形 1">
            <a:extLst>
              <a:ext uri="{FF2B5EF4-FFF2-40B4-BE49-F238E27FC236}">
                <a16:creationId xmlns:a16="http://schemas.microsoft.com/office/drawing/2014/main" xmlns="" id="{FA198B1D-A055-0E49-9298-9EE0AC446D2F}"/>
              </a:ext>
            </a:extLst>
          </p:cNvPr>
          <p:cNvSpPr/>
          <p:nvPr/>
        </p:nvSpPr>
        <p:spPr>
          <a:xfrm>
            <a:off x="0" y="1335405"/>
            <a:ext cx="12192000" cy="4912995"/>
          </a:xfrm>
          <a:prstGeom prst="rect">
            <a:avLst/>
          </a:prstGeom>
          <a:solidFill>
            <a:schemeClr val="bg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标题 1">
            <a:extLst>
              <a:ext uri="{FF2B5EF4-FFF2-40B4-BE49-F238E27FC236}">
                <a16:creationId xmlns:a16="http://schemas.microsoft.com/office/drawing/2014/main" xmlns="" id="{DA38F1C9-7542-8749-940E-5811BEBE10E7}"/>
              </a:ext>
            </a:extLst>
          </p:cNvPr>
          <p:cNvSpPr>
            <a:spLocks noGrp="1"/>
          </p:cNvSpPr>
          <p:nvPr>
            <p:ph type="title"/>
          </p:nvPr>
        </p:nvSpPr>
        <p:spPr>
          <a:xfrm>
            <a:off x="1103630" y="2749405"/>
            <a:ext cx="10515600" cy="1325563"/>
          </a:xfrm>
        </p:spPr>
        <p:txBody>
          <a:bodyPr>
            <a:normAutofit/>
          </a:bodyPr>
          <a:lstStyle/>
          <a:p>
            <a:r>
              <a:rPr lang="zh-CN" altLang="en-US" b="1" dirty="0">
                <a:solidFill>
                  <a:schemeClr val="bg1"/>
                </a:solidFill>
              </a:rPr>
              <a:t>原因一：成分复杂，没有严密的体系</a:t>
            </a:r>
          </a:p>
        </p:txBody>
      </p:sp>
    </p:spTree>
    <p:custDataLst>
      <p:tags r:id="rId1"/>
    </p:custDataLst>
    <p:extLst>
      <p:ext uri="{BB962C8B-B14F-4D97-AF65-F5344CB8AC3E}">
        <p14:creationId xmlns:p14="http://schemas.microsoft.com/office/powerpoint/2010/main" val="1566867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936240" y="1278255"/>
            <a:ext cx="6319520" cy="4725035"/>
          </a:xfrm>
          <a:prstGeom prst="rect">
            <a:avLst/>
          </a:prstGeom>
        </p:spPr>
      </p:pic>
      <p:sp>
        <p:nvSpPr>
          <p:cNvPr id="12" name="文本框 11"/>
          <p:cNvSpPr txBox="1"/>
          <p:nvPr/>
        </p:nvSpPr>
        <p:spPr>
          <a:xfrm>
            <a:off x="3456305" y="427355"/>
            <a:ext cx="5648325" cy="645160"/>
          </a:xfrm>
          <a:prstGeom prst="rect">
            <a:avLst/>
          </a:prstGeom>
          <a:noFill/>
        </p:spPr>
        <p:txBody>
          <a:bodyPr wrap="square" rtlCol="0">
            <a:spAutoFit/>
          </a:bodyPr>
          <a:lstStyle/>
          <a:p>
            <a:r>
              <a:rPr lang="en-US" altLang="zh-CN" sz="3600" dirty="0">
                <a:solidFill>
                  <a:schemeClr val="bg1"/>
                </a:solidFill>
                <a:latin typeface="方正启体简体" panose="03000509000000000000" charset="-122"/>
                <a:ea typeface="方正启体简体" panose="03000509000000000000" charset="-122"/>
              </a:rPr>
              <a:t>Q2 .</a:t>
            </a:r>
            <a:r>
              <a:rPr lang="zh-CN" altLang="en-US" sz="3600" dirty="0">
                <a:solidFill>
                  <a:schemeClr val="bg1"/>
                </a:solidFill>
                <a:latin typeface="方正启体简体" panose="03000509000000000000" charset="-122"/>
                <a:ea typeface="方正启体简体" panose="03000509000000000000" charset="-122"/>
              </a:rPr>
              <a:t>背后下刀子防得住么？</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696" y="963295"/>
            <a:ext cx="10515600" cy="4462780"/>
          </a:xfrm>
        </p:spPr>
        <p:txBody>
          <a:bodyPr>
            <a:normAutofit/>
          </a:bodyPr>
          <a:lstStyle/>
          <a:p>
            <a:pPr>
              <a:lnSpc>
                <a:spcPct val="150000"/>
              </a:lnSpc>
            </a:pPr>
            <a:r>
              <a:rPr lang="zh-CN" altLang="en-US" sz="4000" dirty="0"/>
              <a:t>八国联军打怕了慈禧</a:t>
            </a:r>
            <a:br>
              <a:rPr lang="zh-CN" altLang="en-US" sz="4000" dirty="0"/>
            </a:br>
            <a:r>
              <a:rPr lang="zh-CN" altLang="en-US" sz="4000" dirty="0"/>
              <a:t>西逃后，</a:t>
            </a:r>
            <a:r>
              <a:rPr lang="zh-CN" altLang="en-US" sz="4000" dirty="0">
                <a:sym typeface="+mn-ea"/>
              </a:rPr>
              <a:t>慈禧做了</a:t>
            </a:r>
            <a:r>
              <a:rPr lang="zh-CN" altLang="en-US" sz="4000" b="1" u="sng" dirty="0">
                <a:solidFill>
                  <a:srgbClr val="C00000"/>
                </a:solidFill>
                <a:sym typeface="+mn-ea"/>
              </a:rPr>
              <a:t>两件事</a:t>
            </a:r>
            <a:r>
              <a:rPr lang="zh-CN" altLang="en-US" sz="4000" dirty="0">
                <a:sym typeface="+mn-ea"/>
              </a:rPr>
              <a:t>来讨好洋人</a:t>
            </a:r>
            <a:br>
              <a:rPr lang="zh-CN" altLang="en-US" sz="4000" dirty="0">
                <a:sym typeface="+mn-ea"/>
              </a:rPr>
            </a:br>
            <a:r>
              <a:rPr lang="en-US" altLang="zh-CN" sz="4000" dirty="0">
                <a:sym typeface="+mn-ea"/>
              </a:rPr>
              <a:t>1</a:t>
            </a:r>
            <a:r>
              <a:rPr lang="zh-CN" altLang="en-US" sz="4000" dirty="0">
                <a:sym typeface="+mn-ea"/>
              </a:rPr>
              <a:t>、割地赔款</a:t>
            </a:r>
            <a:br>
              <a:rPr lang="zh-CN" altLang="en-US" sz="4000" dirty="0">
                <a:sym typeface="+mn-ea"/>
              </a:rPr>
            </a:br>
            <a:r>
              <a:rPr lang="en-US" altLang="zh-CN" sz="4000" dirty="0">
                <a:sym typeface="+mn-ea"/>
              </a:rPr>
              <a:t>2</a:t>
            </a:r>
            <a:r>
              <a:rPr lang="zh-CN" altLang="en-US" sz="4000" dirty="0">
                <a:sym typeface="+mn-ea"/>
              </a:rPr>
              <a:t>、逮捕杀害义和团</a:t>
            </a:r>
            <a:endParaRPr lang="zh-CN" altLang="en-US" sz="4000" dirty="0"/>
          </a:p>
        </p:txBody>
      </p:sp>
      <p:pic>
        <p:nvPicPr>
          <p:cNvPr id="4" name="内容占位符 3"/>
          <p:cNvPicPr>
            <a:picLocks noGrp="1" noChangeAspect="1"/>
          </p:cNvPicPr>
          <p:nvPr>
            <p:ph idx="1"/>
          </p:nvPr>
        </p:nvPicPr>
        <p:blipFill>
          <a:blip r:embed="rId3">
            <a:clrChange>
              <a:clrFrom>
                <a:srgbClr val="FDFDFD">
                  <a:alpha val="100000"/>
                </a:srgbClr>
              </a:clrFrom>
              <a:clrTo>
                <a:srgbClr val="FDFDFD">
                  <a:alpha val="100000"/>
                  <a:alpha val="0"/>
                </a:srgbClr>
              </a:clrTo>
            </a:clrChange>
          </a:blip>
          <a:srcRect l="27314" r="11936"/>
          <a:stretch>
            <a:fillRect/>
          </a:stretch>
        </p:blipFill>
        <p:spPr>
          <a:xfrm>
            <a:off x="9111615" y="3414395"/>
            <a:ext cx="2696210" cy="2841625"/>
          </a:xfrm>
          <a:prstGeom prst="rect">
            <a:avLst/>
          </a:prstGeom>
        </p:spPr>
      </p:pic>
      <p:sp>
        <p:nvSpPr>
          <p:cNvPr id="9" name="文本框 8"/>
          <p:cNvSpPr txBox="1"/>
          <p:nvPr/>
        </p:nvSpPr>
        <p:spPr>
          <a:xfrm>
            <a:off x="8959215" y="6092825"/>
            <a:ext cx="3406140" cy="829945"/>
          </a:xfrm>
          <a:prstGeom prst="rect">
            <a:avLst/>
          </a:prstGeom>
          <a:noFill/>
        </p:spPr>
        <p:txBody>
          <a:bodyPr wrap="square" rtlCol="0">
            <a:spAutoFit/>
          </a:bodyPr>
          <a:lstStyle/>
          <a:p>
            <a:pPr>
              <a:lnSpc>
                <a:spcPct val="150000"/>
              </a:lnSpc>
            </a:pPr>
            <a:r>
              <a:rPr lang="zh-CN" altLang="en-US" sz="3200" b="1">
                <a:latin typeface="方正启体简体" panose="03000509000000000000" charset="-122"/>
                <a:ea typeface="方正启体简体" panose="03000509000000000000" charset="-122"/>
              </a:rPr>
              <a:t>这次我是真的慌</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696" y="963295"/>
            <a:ext cx="10515600" cy="4462780"/>
          </a:xfrm>
        </p:spPr>
        <p:txBody>
          <a:bodyPr>
            <a:normAutofit/>
          </a:bodyPr>
          <a:lstStyle/>
          <a:p>
            <a:pPr>
              <a:lnSpc>
                <a:spcPct val="150000"/>
              </a:lnSpc>
            </a:pPr>
            <a:r>
              <a:rPr lang="zh-CN" altLang="en-US" sz="4000" dirty="0"/>
              <a:t>八国联军打怕了慈禧</a:t>
            </a:r>
            <a:br>
              <a:rPr lang="zh-CN" altLang="en-US" sz="4000" dirty="0"/>
            </a:br>
            <a:r>
              <a:rPr lang="zh-CN" altLang="en-US" sz="4000" dirty="0"/>
              <a:t>西逃后，</a:t>
            </a:r>
            <a:r>
              <a:rPr lang="zh-CN" altLang="en-US" sz="4000" dirty="0">
                <a:sym typeface="+mn-ea"/>
              </a:rPr>
              <a:t>慈禧做了</a:t>
            </a:r>
            <a:r>
              <a:rPr lang="zh-CN" altLang="en-US" sz="4000" b="1" u="sng" dirty="0">
                <a:solidFill>
                  <a:srgbClr val="C00000"/>
                </a:solidFill>
                <a:sym typeface="+mn-ea"/>
              </a:rPr>
              <a:t>两件事</a:t>
            </a:r>
            <a:r>
              <a:rPr lang="zh-CN" altLang="en-US" sz="4000" dirty="0">
                <a:sym typeface="+mn-ea"/>
              </a:rPr>
              <a:t>来讨好洋人</a:t>
            </a:r>
            <a:br>
              <a:rPr lang="zh-CN" altLang="en-US" sz="4000" dirty="0">
                <a:sym typeface="+mn-ea"/>
              </a:rPr>
            </a:br>
            <a:r>
              <a:rPr lang="en-US" altLang="zh-CN" sz="4000" dirty="0">
                <a:sym typeface="+mn-ea"/>
              </a:rPr>
              <a:t>1</a:t>
            </a:r>
            <a:r>
              <a:rPr lang="zh-CN" altLang="en-US" sz="4000" dirty="0">
                <a:sym typeface="+mn-ea"/>
              </a:rPr>
              <a:t>、割地赔款</a:t>
            </a:r>
            <a:br>
              <a:rPr lang="zh-CN" altLang="en-US" sz="4000" dirty="0">
                <a:sym typeface="+mn-ea"/>
              </a:rPr>
            </a:br>
            <a:r>
              <a:rPr lang="en-US" altLang="zh-CN" sz="4000" dirty="0">
                <a:sym typeface="+mn-ea"/>
              </a:rPr>
              <a:t>2</a:t>
            </a:r>
            <a:r>
              <a:rPr lang="zh-CN" altLang="en-US" sz="4000" dirty="0">
                <a:sym typeface="+mn-ea"/>
              </a:rPr>
              <a:t>、逮捕杀害义和团</a:t>
            </a:r>
            <a:endParaRPr lang="zh-CN" altLang="en-US" sz="4000" dirty="0"/>
          </a:p>
        </p:txBody>
      </p:sp>
      <p:pic>
        <p:nvPicPr>
          <p:cNvPr id="4" name="内容占位符 3"/>
          <p:cNvPicPr>
            <a:picLocks noGrp="1" noChangeAspect="1"/>
          </p:cNvPicPr>
          <p:nvPr>
            <p:ph idx="1"/>
          </p:nvPr>
        </p:nvPicPr>
        <p:blipFill>
          <a:blip r:embed="rId3">
            <a:clrChange>
              <a:clrFrom>
                <a:srgbClr val="FDFDFD">
                  <a:alpha val="100000"/>
                </a:srgbClr>
              </a:clrFrom>
              <a:clrTo>
                <a:srgbClr val="FDFDFD">
                  <a:alpha val="100000"/>
                  <a:alpha val="0"/>
                </a:srgbClr>
              </a:clrTo>
            </a:clrChange>
          </a:blip>
          <a:srcRect l="27314" r="11936"/>
          <a:stretch>
            <a:fillRect/>
          </a:stretch>
        </p:blipFill>
        <p:spPr>
          <a:xfrm>
            <a:off x="9111615" y="3414395"/>
            <a:ext cx="2696210" cy="2841625"/>
          </a:xfrm>
          <a:prstGeom prst="rect">
            <a:avLst/>
          </a:prstGeom>
        </p:spPr>
      </p:pic>
      <p:sp>
        <p:nvSpPr>
          <p:cNvPr id="9" name="文本框 8"/>
          <p:cNvSpPr txBox="1"/>
          <p:nvPr/>
        </p:nvSpPr>
        <p:spPr>
          <a:xfrm>
            <a:off x="8959215" y="6092825"/>
            <a:ext cx="3406140" cy="829945"/>
          </a:xfrm>
          <a:prstGeom prst="rect">
            <a:avLst/>
          </a:prstGeom>
          <a:noFill/>
        </p:spPr>
        <p:txBody>
          <a:bodyPr wrap="square" rtlCol="0">
            <a:spAutoFit/>
          </a:bodyPr>
          <a:lstStyle/>
          <a:p>
            <a:pPr>
              <a:lnSpc>
                <a:spcPct val="150000"/>
              </a:lnSpc>
            </a:pPr>
            <a:r>
              <a:rPr lang="zh-CN" altLang="en-US" sz="3200" b="1">
                <a:latin typeface="方正启体简体" panose="03000509000000000000" charset="-122"/>
                <a:ea typeface="方正启体简体" panose="03000509000000000000" charset="-122"/>
              </a:rPr>
              <a:t>这次我是真的慌</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6" name="矩形 5">
            <a:extLst>
              <a:ext uri="{FF2B5EF4-FFF2-40B4-BE49-F238E27FC236}">
                <a16:creationId xmlns:a16="http://schemas.microsoft.com/office/drawing/2014/main" xmlns="" id="{47E97F94-07D9-E44C-9D14-E3E6C60943D7}"/>
              </a:ext>
            </a:extLst>
          </p:cNvPr>
          <p:cNvSpPr/>
          <p:nvPr/>
        </p:nvSpPr>
        <p:spPr>
          <a:xfrm>
            <a:off x="0" y="860310"/>
            <a:ext cx="12192000" cy="4912995"/>
          </a:xfrm>
          <a:prstGeom prst="rect">
            <a:avLst/>
          </a:prstGeom>
          <a:solidFill>
            <a:schemeClr val="bg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 1">
            <a:extLst>
              <a:ext uri="{FF2B5EF4-FFF2-40B4-BE49-F238E27FC236}">
                <a16:creationId xmlns:a16="http://schemas.microsoft.com/office/drawing/2014/main" xmlns="" id="{73CF97D5-BE8E-AC4D-9997-1C5045531765}"/>
              </a:ext>
            </a:extLst>
          </p:cNvPr>
          <p:cNvSpPr txBox="1">
            <a:spLocks/>
          </p:cNvSpPr>
          <p:nvPr/>
        </p:nvSpPr>
        <p:spPr>
          <a:xfrm>
            <a:off x="1888064" y="2518568"/>
            <a:ext cx="8282863"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a:lstStyle>
          <a:p>
            <a:r>
              <a:rPr lang="zh-CN" altLang="en-US" b="1" dirty="0">
                <a:solidFill>
                  <a:schemeClr val="bg1"/>
                </a:solidFill>
              </a:rPr>
              <a:t>原因二：</a:t>
            </a:r>
            <a:r>
              <a:rPr lang="zh-CN" altLang="en-US" b="1" dirty="0">
                <a:solidFill>
                  <a:schemeClr val="bg1"/>
                </a:solidFill>
                <a:sym typeface="+mn-ea"/>
              </a:rPr>
              <a:t>对清统治者放松了警惕</a:t>
            </a:r>
            <a:endParaRPr lang="zh-CN" altLang="en-US" b="1" dirty="0">
              <a:solidFill>
                <a:schemeClr val="bg1"/>
              </a:solidFill>
            </a:endParaRPr>
          </a:p>
        </p:txBody>
      </p:sp>
    </p:spTree>
    <p:custDataLst>
      <p:tags r:id="rId1"/>
    </p:custDataLst>
    <p:extLst>
      <p:ext uri="{BB962C8B-B14F-4D97-AF65-F5344CB8AC3E}">
        <p14:creationId xmlns:p14="http://schemas.microsoft.com/office/powerpoint/2010/main" val="2002643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2264410"/>
            <a:ext cx="11690350" cy="3291205"/>
          </a:xfrm>
        </p:spPr>
        <p:txBody>
          <a:bodyPr/>
          <a:lstStyle/>
          <a:p>
            <a:pPr marL="0" indent="0">
              <a:buNone/>
            </a:pPr>
            <a:r>
              <a:rPr lang="zh-CN" altLang="en-US" sz="4400"/>
              <a:t>天朝上国</a:t>
            </a:r>
            <a:r>
              <a:rPr lang="en-US" altLang="zh-CN" sz="4400">
                <a:latin typeface="幼圆" panose="02010509060101010101" charset="-122"/>
                <a:ea typeface="幼圆" panose="02010509060101010101" charset="-122"/>
              </a:rPr>
              <a:t>boss</a:t>
            </a:r>
            <a:r>
              <a:rPr lang="zh-CN" altLang="en-US" sz="4400"/>
              <a:t>家族，成功的让世界认识了他们</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rcRect t="17589" r="10135" b="13708"/>
          <a:stretch>
            <a:fillRect/>
          </a:stretch>
        </p:blipFill>
        <p:spPr>
          <a:xfrm>
            <a:off x="1529080" y="3587750"/>
            <a:ext cx="3672840" cy="2807970"/>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783080"/>
            <a:ext cx="10515600" cy="3291205"/>
          </a:xfrm>
        </p:spPr>
        <p:txBody>
          <a:bodyPr/>
          <a:lstStyle/>
          <a:p>
            <a:pPr marL="0" indent="0">
              <a:buNone/>
            </a:pPr>
            <a:r>
              <a:rPr lang="en-US" altLang="zh-CN" sz="4400"/>
              <a:t>                                 </a:t>
            </a:r>
            <a:r>
              <a:rPr lang="zh-CN" altLang="en-US" sz="4400"/>
              <a:t>认识了他们</a:t>
            </a:r>
          </a:p>
          <a:p>
            <a:pPr marL="0" indent="0" algn="ctr">
              <a:buNone/>
            </a:pPr>
            <a:endParaRPr lang="zh-CN" altLang="en-US" sz="6600"/>
          </a:p>
          <a:p>
            <a:pPr marL="0" indent="0" algn="ctr">
              <a:buNone/>
            </a:pPr>
            <a:r>
              <a:rPr lang="zh-CN" altLang="en-US" sz="6600"/>
              <a:t>是有多好欺负！</a:t>
            </a:r>
          </a:p>
        </p:txBody>
      </p:sp>
      <p:pic>
        <p:nvPicPr>
          <p:cNvPr id="4" name="图片 3"/>
          <p:cNvPicPr>
            <a:picLocks noChangeAspect="1"/>
          </p:cNvPicPr>
          <p:nvPr/>
        </p:nvPicPr>
        <p:blipFill>
          <a:blip r:embed="rId3">
            <a:clrChange>
              <a:clrFrom>
                <a:srgbClr val="FDFDFD">
                  <a:alpha val="100000"/>
                </a:srgbClr>
              </a:clrFrom>
              <a:clrTo>
                <a:srgbClr val="FDFDFD">
                  <a:alpha val="100000"/>
                  <a:alpha val="0"/>
                </a:srgbClr>
              </a:clrTo>
            </a:clrChange>
          </a:blip>
          <a:srcRect l="1985" t="-20630" r="-1985" b="20630"/>
          <a:stretch>
            <a:fillRect/>
          </a:stretch>
        </p:blipFill>
        <p:spPr>
          <a:xfrm>
            <a:off x="8804275" y="4759325"/>
            <a:ext cx="3012440" cy="2105660"/>
          </a:xfrm>
          <a:prstGeom prst="rect">
            <a:avLst/>
          </a:prstGeom>
        </p:spPr>
      </p:pic>
      <p:sp>
        <p:nvSpPr>
          <p:cNvPr id="231" name=" 231"/>
          <p:cNvSpPr/>
          <p:nvPr/>
        </p:nvSpPr>
        <p:spPr>
          <a:xfrm>
            <a:off x="9504045" y="4018915"/>
            <a:ext cx="1965960" cy="1116965"/>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a:solidFill>
                  <a:schemeClr val="tx1"/>
                </a:solidFill>
                <a:latin typeface="幼圆" panose="02010509060101010101" charset="-122"/>
                <a:ea typeface="幼圆" panose="02010509060101010101" charset="-122"/>
              </a:rPr>
              <a:t>怪我喽？</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739140" y="2019935"/>
            <a:ext cx="10515600" cy="1557655"/>
          </a:xfrm>
        </p:spPr>
        <p:txBody>
          <a:bodyPr>
            <a:noAutofit/>
          </a:bodyPr>
          <a:lstStyle/>
          <a:p>
            <a:pPr marL="0" indent="0" algn="ctr">
              <a:lnSpc>
                <a:spcPct val="150000"/>
              </a:lnSpc>
              <a:buNone/>
            </a:pPr>
            <a:r>
              <a:rPr lang="zh-CN" altLang="en-US" sz="6000">
                <a:solidFill>
                  <a:schemeClr val="bg1"/>
                </a:solidFill>
              </a:rPr>
              <a:t>《辛丑条约》</a:t>
            </a:r>
          </a:p>
          <a:p>
            <a:pPr marL="0" indent="0" algn="ctr">
              <a:lnSpc>
                <a:spcPct val="150000"/>
              </a:lnSpc>
              <a:buNone/>
            </a:pPr>
            <a:r>
              <a:rPr lang="zh-CN" altLang="en-US" sz="4000">
                <a:solidFill>
                  <a:schemeClr val="bg1"/>
                </a:solidFill>
              </a:rPr>
              <a:t>中国主权彻底沦丧</a:t>
            </a:r>
          </a:p>
          <a:p>
            <a:pPr marL="0" indent="0" algn="ctr">
              <a:lnSpc>
                <a:spcPct val="150000"/>
              </a:lnSpc>
              <a:buNone/>
            </a:pPr>
            <a:endParaRPr lang="zh-CN" altLang="en-US" sz="4000">
              <a:solidFill>
                <a:schemeClr val="bg1"/>
              </a:solidFill>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088390" y="1574165"/>
            <a:ext cx="3180715" cy="4020820"/>
          </a:xfrm>
          <a:prstGeom prst="rect">
            <a:avLst/>
          </a:prstGeom>
        </p:spPr>
      </p:pic>
      <p:pic>
        <p:nvPicPr>
          <p:cNvPr id="7" name="图片 6" descr="806f472ba3ac72ad4bec9fda8c2dae93_副本"/>
          <p:cNvPicPr>
            <a:picLocks noChangeAspect="1"/>
          </p:cNvPicPr>
          <p:nvPr/>
        </p:nvPicPr>
        <p:blipFill>
          <a:blip r:embed="rId4"/>
          <a:srcRect b="3055"/>
          <a:stretch>
            <a:fillRect/>
          </a:stretch>
        </p:blipFill>
        <p:spPr>
          <a:xfrm>
            <a:off x="5556885" y="1574165"/>
            <a:ext cx="6170930" cy="4022090"/>
          </a:xfrm>
          <a:prstGeom prst="rect">
            <a:avLst/>
          </a:prstGeom>
        </p:spPr>
      </p:pic>
      <p:sp>
        <p:nvSpPr>
          <p:cNvPr id="8" name="文本框 7"/>
          <p:cNvSpPr txBox="1"/>
          <p:nvPr/>
        </p:nvSpPr>
        <p:spPr>
          <a:xfrm>
            <a:off x="1088390" y="770890"/>
            <a:ext cx="3416320" cy="646331"/>
          </a:xfrm>
          <a:prstGeom prst="rect">
            <a:avLst/>
          </a:prstGeom>
          <a:noFill/>
        </p:spPr>
        <p:txBody>
          <a:bodyPr wrap="none" rtlCol="0">
            <a:spAutoFit/>
          </a:bodyPr>
          <a:lstStyle/>
          <a:p>
            <a:r>
              <a:rPr lang="zh-CN" altLang="en-US" sz="3600" dirty="0">
                <a:latin typeface="方正启体简体" panose="03000509000000000000" charset="-122"/>
                <a:ea typeface="方正启体简体" panose="03000509000000000000" charset="-122"/>
              </a:rPr>
              <a:t>好，回到一开始</a:t>
            </a:r>
          </a:p>
        </p:txBody>
      </p:sp>
      <p:pic>
        <p:nvPicPr>
          <p:cNvPr id="20" name="图片 19"/>
          <p:cNvPicPr>
            <a:picLocks noChangeAspect="1"/>
          </p:cNvPicPr>
          <p:nvPr/>
        </p:nvPicPr>
        <p:blipFill>
          <a:blip r:embed="rId5">
            <a:clrChange>
              <a:clrFrom>
                <a:srgbClr val="FEFEFE">
                  <a:alpha val="100000"/>
                </a:srgbClr>
              </a:clrFrom>
              <a:clrTo>
                <a:srgbClr val="FEFEFE">
                  <a:alpha val="100000"/>
                  <a:alpha val="0"/>
                </a:srgbClr>
              </a:clrTo>
            </a:clrChange>
          </a:blip>
          <a:srcRect b="24361"/>
          <a:stretch>
            <a:fillRect/>
          </a:stretch>
        </p:blipFill>
        <p:spPr>
          <a:xfrm>
            <a:off x="6076315" y="1614170"/>
            <a:ext cx="4799330" cy="3630295"/>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l">
              <a:lnSpc>
                <a:spcPct val="150000"/>
              </a:lnSpc>
              <a:buNone/>
            </a:pPr>
            <a:endParaRPr lang="zh-CN" altLang="en-US" dirty="0"/>
          </a:p>
          <a:p>
            <a:endParaRPr lang="zh-CN" altLang="en-US" dirty="0"/>
          </a:p>
        </p:txBody>
      </p:sp>
      <p:pic>
        <p:nvPicPr>
          <p:cNvPr id="5" name="内容占位符 3"/>
          <p:cNvPicPr>
            <a:picLocks noChangeAspect="1"/>
          </p:cNvPicPr>
          <p:nvPr/>
        </p:nvPicPr>
        <p:blipFill>
          <a:blip r:embed="rId3"/>
          <a:stretch>
            <a:fillRect/>
          </a:stretch>
        </p:blipFill>
        <p:spPr>
          <a:xfrm>
            <a:off x="1415807" y="1128775"/>
            <a:ext cx="3993649" cy="5048188"/>
          </a:xfrm>
          <a:prstGeom prst="ellipse">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2" name="文本框 1">
            <a:extLst>
              <a:ext uri="{FF2B5EF4-FFF2-40B4-BE49-F238E27FC236}">
                <a16:creationId xmlns:a16="http://schemas.microsoft.com/office/drawing/2014/main" xmlns="" id="{1F5A0E8D-276A-7941-973B-091F9BD64054}"/>
              </a:ext>
            </a:extLst>
          </p:cNvPr>
          <p:cNvSpPr txBox="1"/>
          <p:nvPr/>
        </p:nvSpPr>
        <p:spPr>
          <a:xfrm>
            <a:off x="6965632" y="2505670"/>
            <a:ext cx="2954655" cy="923330"/>
          </a:xfrm>
          <a:prstGeom prst="rect">
            <a:avLst/>
          </a:prstGeom>
          <a:noFill/>
        </p:spPr>
        <p:txBody>
          <a:bodyPr wrap="none" rtlCol="0">
            <a:spAutoFit/>
          </a:bodyPr>
          <a:lstStyle/>
          <a:p>
            <a:r>
              <a:rPr kumimoji="1" lang="zh-CN" altLang="en-US" sz="5400" dirty="0">
                <a:latin typeface="FZQiTi-S14S" panose="03000509000000000000" pitchFamily="66" charset="-122"/>
                <a:ea typeface="FZQiTi-S14S" panose="03000509000000000000" pitchFamily="66" charset="-122"/>
              </a:rPr>
              <a:t>我回来了</a:t>
            </a:r>
          </a:p>
        </p:txBody>
      </p:sp>
    </p:spTree>
    <p:custDataLst>
      <p:tags r:id="rId1"/>
    </p:custDataLst>
    <p:extLst>
      <p:ext uri="{BB962C8B-B14F-4D97-AF65-F5344CB8AC3E}">
        <p14:creationId xmlns:p14="http://schemas.microsoft.com/office/powerpoint/2010/main" val="2761602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07335" y="2969895"/>
            <a:ext cx="10515600" cy="2393315"/>
          </a:xfrm>
        </p:spPr>
        <p:txBody>
          <a:bodyPr/>
          <a:lstStyle/>
          <a:p>
            <a:pPr marL="0" indent="0">
              <a:buNone/>
            </a:pPr>
            <a:r>
              <a:rPr lang="zh-CN" altLang="en-US" sz="3200">
                <a:sym typeface="+mn-ea"/>
              </a:rPr>
              <a:t>新来的，你还不成熟，势单力薄！</a:t>
            </a:r>
            <a:r>
              <a:rPr lang="zh-CN" altLang="en-US">
                <a:sym typeface="+mn-ea"/>
              </a:rPr>
              <a:t/>
            </a:r>
            <a:br>
              <a:rPr lang="zh-CN" altLang="en-US">
                <a:sym typeface="+mn-ea"/>
              </a:rPr>
            </a:br>
            <a:endParaRPr lang="zh-CN" altLang="en-US">
              <a:sym typeface="+mn-ea"/>
            </a:endParaRPr>
          </a:p>
          <a:p>
            <a:pPr marL="0" indent="0">
              <a:buNone/>
            </a:pPr>
            <a:endParaRPr lang="zh-CN" altLang="en-US"/>
          </a:p>
          <a:p>
            <a:pPr marL="0" indent="0">
              <a:buNone/>
            </a:pPr>
            <a:r>
              <a:rPr lang="zh-CN" altLang="en-US" sz="3200"/>
              <a:t>时机未到！</a:t>
            </a:r>
          </a:p>
        </p:txBody>
      </p:sp>
      <p:pic>
        <p:nvPicPr>
          <p:cNvPr id="9" name="图片 8"/>
          <p:cNvPicPr>
            <a:picLocks noChangeAspect="1"/>
          </p:cNvPicPr>
          <p:nvPr/>
        </p:nvPicPr>
        <p:blipFill>
          <a:blip r:embed="rId3"/>
          <a:srcRect l="9944"/>
          <a:stretch>
            <a:fillRect/>
          </a:stretch>
        </p:blipFill>
        <p:spPr>
          <a:xfrm>
            <a:off x="1964690" y="3938270"/>
            <a:ext cx="642620" cy="904240"/>
          </a:xfrm>
          <a:prstGeom prst="rect">
            <a:avLst/>
          </a:prstGeom>
        </p:spPr>
      </p:pic>
      <p:pic>
        <p:nvPicPr>
          <p:cNvPr id="10" name="图片 9"/>
          <p:cNvPicPr>
            <a:picLocks noChangeAspect="1"/>
          </p:cNvPicPr>
          <p:nvPr/>
        </p:nvPicPr>
        <p:blipFill>
          <a:blip r:embed="rId4"/>
          <a:stretch>
            <a:fillRect/>
          </a:stretch>
        </p:blipFill>
        <p:spPr>
          <a:xfrm>
            <a:off x="2011680" y="2542540"/>
            <a:ext cx="595630" cy="990600"/>
          </a:xfrm>
          <a:prstGeom prst="rect">
            <a:avLst/>
          </a:prstGeom>
        </p:spPr>
      </p:pic>
      <p:sp>
        <p:nvSpPr>
          <p:cNvPr id="4" name="标题 3"/>
          <p:cNvSpPr>
            <a:spLocks noGrp="1"/>
          </p:cNvSpPr>
          <p:nvPr>
            <p:ph type="title"/>
          </p:nvPr>
        </p:nvSpPr>
        <p:spPr>
          <a:xfrm>
            <a:off x="838200" y="613410"/>
            <a:ext cx="10515600" cy="1325563"/>
          </a:xfrm>
        </p:spPr>
        <p:txBody>
          <a:bodyPr/>
          <a:lstStyle/>
          <a:p>
            <a:r>
              <a:rPr lang="zh-CN" altLang="en-US"/>
              <a:t>还记得苍天说过：</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823595" y="766445"/>
            <a:ext cx="3068428" cy="830997"/>
          </a:xfrm>
          <a:prstGeom prst="rect">
            <a:avLst/>
          </a:prstGeom>
          <a:noFill/>
        </p:spPr>
        <p:txBody>
          <a:bodyPr wrap="square" rtlCol="0">
            <a:spAutoFit/>
          </a:bodyPr>
          <a:lstStyle/>
          <a:p>
            <a:r>
              <a:rPr lang="zh-CN" altLang="en-US" sz="4800" dirty="0">
                <a:solidFill>
                  <a:schemeClr val="bg1"/>
                </a:solidFill>
                <a:latin typeface="Baoli SC" panose="02010600040101010101" pitchFamily="2" charset="-122"/>
                <a:ea typeface="Baoli SC" panose="02010600040101010101" pitchFamily="2" charset="-122"/>
              </a:rPr>
              <a:t>今日目标：</a:t>
            </a:r>
          </a:p>
        </p:txBody>
      </p:sp>
      <p:sp>
        <p:nvSpPr>
          <p:cNvPr id="10" name="文本框 9"/>
          <p:cNvSpPr txBox="1"/>
          <p:nvPr/>
        </p:nvSpPr>
        <p:spPr>
          <a:xfrm>
            <a:off x="3494315" y="2526844"/>
            <a:ext cx="4288353" cy="584775"/>
          </a:xfrm>
          <a:prstGeom prst="rect">
            <a:avLst/>
          </a:prstGeom>
          <a:solidFill>
            <a:srgbClr val="FF0000"/>
          </a:solid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全国自</a:t>
            </a:r>
            <a:r>
              <a:rPr lang="zh-CN" altLang="en-US" sz="3200" dirty="0" smtClean="0">
                <a:solidFill>
                  <a:srgbClr val="FFFFFF"/>
                </a:solidFill>
                <a:latin typeface="Libian SC" panose="02010600040101010101" pitchFamily="2" charset="-122"/>
                <a:ea typeface="Libian SC" panose="02010600040101010101" pitchFamily="2" charset="-122"/>
                <a:sym typeface="+mn-ea"/>
              </a:rPr>
              <a:t>考历年真题解析</a:t>
            </a:r>
            <a:endParaRPr lang="zh-CN" altLang="en-US" sz="3200" dirty="0">
              <a:solidFill>
                <a:srgbClr val="FFFFFF"/>
              </a:solidFill>
              <a:latin typeface="Libian SC" panose="02010600040101010101" pitchFamily="2" charset="-122"/>
              <a:ea typeface="Libian SC" panose="02010600040101010101" pitchFamily="2" charset="-122"/>
              <a:sym typeface="+mn-ea"/>
            </a:endParaRPr>
          </a:p>
        </p:txBody>
      </p:sp>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3745" y="1694699"/>
            <a:ext cx="10132291" cy="2392391"/>
          </a:xfrm>
        </p:spPr>
        <p:txBody>
          <a:bodyPr>
            <a:normAutofit fontScale="90000"/>
          </a:bodyPr>
          <a:lstStyle/>
          <a:p>
            <a:pPr>
              <a:lnSpc>
                <a:spcPct val="200000"/>
              </a:lnSpc>
            </a:pPr>
            <a:r>
              <a:rPr lang="zh-CN" altLang="en-US" dirty="0">
                <a:sym typeface="+mn-ea"/>
              </a:rPr>
              <a:t>多年过去了，</a:t>
            </a:r>
            <a:r>
              <a:rPr lang="en-US" altLang="zh-CN" dirty="0">
                <a:sym typeface="+mn-ea"/>
              </a:rPr>
              <a:t/>
            </a:r>
            <a:br>
              <a:rPr lang="en-US" altLang="zh-CN" dirty="0">
                <a:sym typeface="+mn-ea"/>
              </a:rPr>
            </a:br>
            <a:r>
              <a:rPr lang="zh-CN" altLang="en-US" dirty="0">
                <a:sym typeface="+mn-ea"/>
              </a:rPr>
              <a:t>当年那个</a:t>
            </a:r>
            <a:r>
              <a:rPr lang="en-US" altLang="zh-CN" dirty="0">
                <a:sym typeface="+mn-ea"/>
              </a:rPr>
              <a:t>“</a:t>
            </a:r>
            <a:r>
              <a:rPr lang="zh-CN" altLang="en-US" dirty="0">
                <a:sym typeface="+mn-ea"/>
              </a:rPr>
              <a:t>玻璃心</a:t>
            </a:r>
            <a:r>
              <a:rPr lang="en-US" altLang="zh-CN" dirty="0">
                <a:sym typeface="+mn-ea"/>
              </a:rPr>
              <a:t>”</a:t>
            </a:r>
            <a:r>
              <a:rPr lang="zh-CN" altLang="en-US" dirty="0">
                <a:sym typeface="+mn-ea"/>
              </a:rPr>
              <a:t>的男人怎么样了？</a:t>
            </a:r>
            <a:endParaRPr lang="en-US" altLang="zh-CN" dirty="0"/>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5" name="内容占位符 3">
            <a:extLst>
              <a:ext uri="{FF2B5EF4-FFF2-40B4-BE49-F238E27FC236}">
                <a16:creationId xmlns:a16="http://schemas.microsoft.com/office/drawing/2014/main" xmlns="" id="{5F828F05-2A67-3A49-ABD6-3127D07AF2A4}"/>
              </a:ext>
            </a:extLst>
          </p:cNvPr>
          <p:cNvPicPr>
            <a:picLocks noChangeAspect="1"/>
          </p:cNvPicPr>
          <p:nvPr/>
        </p:nvPicPr>
        <p:blipFill>
          <a:blip r:embed="rId3"/>
          <a:stretch>
            <a:fillRect/>
          </a:stretch>
        </p:blipFill>
        <p:spPr>
          <a:xfrm flipH="1">
            <a:off x="9504218" y="3033338"/>
            <a:ext cx="2535382" cy="3340467"/>
          </a:xfrm>
          <a:prstGeom prst="ellipse">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5619" y="1763221"/>
            <a:ext cx="9012382" cy="2102197"/>
          </a:xfrm>
        </p:spPr>
        <p:txBody>
          <a:bodyPr>
            <a:normAutofit fontScale="90000"/>
          </a:bodyPr>
          <a:lstStyle/>
          <a:p>
            <a:pPr>
              <a:lnSpc>
                <a:spcPct val="200000"/>
              </a:lnSpc>
            </a:pPr>
            <a:r>
              <a:rPr lang="zh-CN" altLang="en-US" dirty="0"/>
              <a:t>命运给了孙中山一次改变历史的机会</a:t>
            </a:r>
            <a:endParaRPr lang="en-US" altLang="zh-CN" dirty="0"/>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48360"/>
            <a:ext cx="10515600" cy="6039485"/>
          </a:xfrm>
        </p:spPr>
        <p:txBody>
          <a:bodyPr>
            <a:normAutofit/>
          </a:bodyPr>
          <a:lstStyle/>
          <a:p>
            <a:pPr marL="0" indent="0" algn="ctr">
              <a:lnSpc>
                <a:spcPct val="150000"/>
              </a:lnSpc>
              <a:buNone/>
            </a:pPr>
            <a:r>
              <a:rPr lang="en-US" sz="3200">
                <a:sym typeface="+mn-ea"/>
              </a:rPr>
              <a:t>19 0 5</a:t>
            </a:r>
            <a:r>
              <a:rPr lang="zh-CN" altLang="en-US" sz="3200">
                <a:sym typeface="+mn-ea"/>
              </a:rPr>
              <a:t>年，孙中山、黄兴等人在东京成立了</a:t>
            </a:r>
            <a:r>
              <a:rPr lang="zh-CN" altLang="en-US" sz="3200" b="1">
                <a:solidFill>
                  <a:srgbClr val="C00000"/>
                </a:solidFill>
                <a:sym typeface="+mn-ea"/>
              </a:rPr>
              <a:t>中国同盟会</a:t>
            </a:r>
            <a:r>
              <a:rPr lang="zh-CN" altLang="en-US" sz="3200">
                <a:sym typeface="+mn-ea"/>
              </a:rPr>
              <a:t>。</a:t>
            </a:r>
          </a:p>
          <a:p>
            <a:pPr marL="0" indent="0" algn="ctr">
              <a:lnSpc>
                <a:spcPct val="150000"/>
              </a:lnSpc>
              <a:buNone/>
            </a:pPr>
            <a:r>
              <a:rPr lang="zh-CN" altLang="en-US" sz="3200">
                <a:sym typeface="+mn-ea"/>
              </a:rPr>
              <a:t>       孙中山为总理</a:t>
            </a:r>
          </a:p>
          <a:p>
            <a:pPr marL="0" indent="0">
              <a:lnSpc>
                <a:spcPct val="150000"/>
              </a:lnSpc>
              <a:buNone/>
            </a:pPr>
            <a:r>
              <a:rPr lang="zh-CN" altLang="en-US" sz="3200">
                <a:sym typeface="+mn-ea"/>
              </a:rPr>
              <a:t>   </a:t>
            </a:r>
          </a:p>
          <a:p>
            <a:pPr marL="0" indent="0">
              <a:lnSpc>
                <a:spcPct val="150000"/>
              </a:lnSpc>
              <a:buNone/>
            </a:pPr>
            <a:endParaRPr lang="zh-CN" altLang="en-US" sz="3200">
              <a:sym typeface="+mn-ea"/>
            </a:endParaRPr>
          </a:p>
          <a:p>
            <a:pPr marL="0" indent="0">
              <a:lnSpc>
                <a:spcPct val="150000"/>
              </a:lnSpc>
              <a:buNone/>
            </a:pPr>
            <a:r>
              <a:rPr lang="zh-CN" altLang="en-US" sz="3200">
                <a:sym typeface="+mn-ea"/>
              </a:rPr>
              <a:t>               </a:t>
            </a:r>
          </a:p>
          <a:p>
            <a:pPr marL="0" indent="0">
              <a:buNone/>
            </a:pPr>
            <a:endParaRPr lang="zh-CN" altLang="en-US" sz="3200"/>
          </a:p>
        </p:txBody>
      </p:sp>
      <p:pic>
        <p:nvPicPr>
          <p:cNvPr id="4" name="图片 3"/>
          <p:cNvPicPr>
            <a:picLocks noChangeAspect="1"/>
          </p:cNvPicPr>
          <p:nvPr/>
        </p:nvPicPr>
        <p:blipFill>
          <a:blip r:embed="rId3"/>
          <a:stretch>
            <a:fillRect/>
          </a:stretch>
        </p:blipFill>
        <p:spPr>
          <a:xfrm>
            <a:off x="2074545" y="2498090"/>
            <a:ext cx="8043545" cy="4219575"/>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7565" y="560705"/>
            <a:ext cx="10515600" cy="6039485"/>
          </a:xfrm>
        </p:spPr>
        <p:txBody>
          <a:bodyPr>
            <a:normAutofit/>
          </a:bodyPr>
          <a:lstStyle/>
          <a:p>
            <a:pPr marL="0" indent="0">
              <a:lnSpc>
                <a:spcPct val="150000"/>
              </a:lnSpc>
              <a:buNone/>
            </a:pPr>
            <a:r>
              <a:rPr lang="en-US" sz="3200" dirty="0">
                <a:sym typeface="+mn-ea"/>
              </a:rPr>
              <a:t>19 0 5</a:t>
            </a:r>
            <a:r>
              <a:rPr lang="zh-CN" altLang="en-US" sz="3200" dirty="0">
                <a:sym typeface="+mn-ea"/>
              </a:rPr>
              <a:t>年，孙中山、黄兴等人在东京成立了</a:t>
            </a:r>
            <a:r>
              <a:rPr lang="zh-CN" altLang="en-US" sz="3200" b="1" dirty="0">
                <a:solidFill>
                  <a:srgbClr val="C00000"/>
                </a:solidFill>
                <a:sym typeface="+mn-ea"/>
              </a:rPr>
              <a:t>中国同盟会</a:t>
            </a:r>
            <a:r>
              <a:rPr lang="zh-CN" altLang="en-US" sz="3200" dirty="0">
                <a:sym typeface="+mn-ea"/>
              </a:rPr>
              <a:t>。</a:t>
            </a:r>
          </a:p>
          <a:p>
            <a:pPr marL="0" indent="0">
              <a:lnSpc>
                <a:spcPct val="150000"/>
              </a:lnSpc>
              <a:buNone/>
            </a:pPr>
            <a:r>
              <a:rPr lang="zh-CN" altLang="en-US" sz="3200" dirty="0">
                <a:sym typeface="+mn-ea"/>
              </a:rPr>
              <a:t>                                                  孙中山为总理</a:t>
            </a:r>
          </a:p>
          <a:p>
            <a:pPr marL="0" indent="0">
              <a:lnSpc>
                <a:spcPct val="150000"/>
              </a:lnSpc>
              <a:buNone/>
            </a:pPr>
            <a:r>
              <a:rPr lang="zh-CN" altLang="en-US" sz="3200" dirty="0">
                <a:sym typeface="+mn-ea"/>
              </a:rPr>
              <a:t>   </a:t>
            </a:r>
          </a:p>
          <a:p>
            <a:pPr marL="0" indent="0">
              <a:lnSpc>
                <a:spcPct val="150000"/>
              </a:lnSpc>
              <a:buNone/>
            </a:pPr>
            <a:endParaRPr lang="zh-CN" altLang="en-US" sz="3200" dirty="0">
              <a:sym typeface="+mn-ea"/>
            </a:endParaRPr>
          </a:p>
          <a:p>
            <a:pPr marL="0" indent="0">
              <a:lnSpc>
                <a:spcPct val="150000"/>
              </a:lnSpc>
              <a:buNone/>
            </a:pPr>
            <a:r>
              <a:rPr lang="zh-CN" altLang="en-US" sz="3200" dirty="0">
                <a:sym typeface="+mn-ea"/>
              </a:rPr>
              <a:t>               </a:t>
            </a:r>
          </a:p>
          <a:p>
            <a:pPr marL="0" indent="0">
              <a:buNone/>
            </a:pPr>
            <a:endParaRPr lang="zh-CN" altLang="en-US" sz="3200" dirty="0"/>
          </a:p>
        </p:txBody>
      </p:sp>
      <p:pic>
        <p:nvPicPr>
          <p:cNvPr id="4" name="图片 3"/>
          <p:cNvPicPr>
            <a:picLocks noChangeAspect="1"/>
          </p:cNvPicPr>
          <p:nvPr/>
        </p:nvPicPr>
        <p:blipFill>
          <a:blip r:embed="rId4"/>
          <a:stretch>
            <a:fillRect/>
          </a:stretch>
        </p:blipFill>
        <p:spPr>
          <a:xfrm>
            <a:off x="2074545" y="2229485"/>
            <a:ext cx="8043545" cy="4219575"/>
          </a:xfrm>
          <a:prstGeom prst="rect">
            <a:avLst/>
          </a:prstGeom>
        </p:spPr>
      </p:pic>
      <p:sp>
        <p:nvSpPr>
          <p:cNvPr id="2" name="矩形 1"/>
          <p:cNvSpPr/>
          <p:nvPr/>
        </p:nvSpPr>
        <p:spPr>
          <a:xfrm>
            <a:off x="0" y="2415481"/>
            <a:ext cx="12247245" cy="351426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200" dirty="0">
                <a:solidFill>
                  <a:schemeClr val="tx1"/>
                </a:solidFill>
                <a:latin typeface="方正启体简体" panose="03000509000000000000" charset="-122"/>
                <a:ea typeface="方正启体简体" panose="03000509000000000000" charset="-122"/>
              </a:rPr>
              <a:t>纲领：“</a:t>
            </a:r>
            <a:r>
              <a:rPr lang="zh-CN" altLang="en-US" sz="3200" b="1" dirty="0">
                <a:solidFill>
                  <a:schemeClr val="tx1"/>
                </a:solidFill>
                <a:latin typeface="方正启体简体" panose="03000509000000000000" charset="-122"/>
                <a:ea typeface="方正启体简体" panose="03000509000000000000" charset="-122"/>
              </a:rPr>
              <a:t>驱除鞑虏，恢复中华，创立民国，平均地权</a:t>
            </a:r>
            <a:r>
              <a:rPr lang="zh-CN" altLang="en-US" sz="3200" dirty="0">
                <a:solidFill>
                  <a:schemeClr val="tx1"/>
                </a:solidFill>
                <a:latin typeface="方正启体简体" panose="03000509000000000000" charset="-122"/>
                <a:ea typeface="方正启体简体" panose="03000509000000000000" charset="-122"/>
              </a:rPr>
              <a:t>”</a:t>
            </a:r>
            <a:endParaRPr lang="en-US" altLang="zh-CN" sz="3200" dirty="0">
              <a:solidFill>
                <a:schemeClr val="tx1"/>
              </a:solidFill>
              <a:latin typeface="方正启体简体" panose="03000509000000000000" charset="-122"/>
              <a:ea typeface="方正启体简体" panose="03000509000000000000" charset="-122"/>
            </a:endParaRPr>
          </a:p>
          <a:p>
            <a:pPr algn="ctr">
              <a:lnSpc>
                <a:spcPct val="150000"/>
              </a:lnSpc>
            </a:pPr>
            <a:r>
              <a:rPr lang="zh-CN" altLang="en-US" sz="3200" dirty="0">
                <a:solidFill>
                  <a:schemeClr val="tx1"/>
                </a:solidFill>
                <a:latin typeface="方正启体简体" panose="03000509000000000000" charset="-122"/>
                <a:ea typeface="方正启体简体" panose="03000509000000000000" charset="-122"/>
              </a:rPr>
              <a:t>创立</a:t>
            </a:r>
            <a:r>
              <a:rPr lang="en-US" altLang="zh-CN" sz="3200" dirty="0">
                <a:solidFill>
                  <a:schemeClr val="tx1"/>
                </a:solidFill>
                <a:latin typeface="方正启体简体" panose="03000509000000000000" charset="-122"/>
                <a:ea typeface="方正启体简体" panose="03000509000000000000" charset="-122"/>
              </a:rPr>
              <a:t>《</a:t>
            </a:r>
            <a:r>
              <a:rPr lang="zh-CN" altLang="en-US" sz="3200" dirty="0">
                <a:solidFill>
                  <a:schemeClr val="tx1"/>
                </a:solidFill>
                <a:latin typeface="方正启体简体" panose="03000509000000000000" charset="-122"/>
                <a:ea typeface="方正启体简体" panose="03000509000000000000" charset="-122"/>
              </a:rPr>
              <a:t>民报</a:t>
            </a:r>
            <a:r>
              <a:rPr lang="en-US" altLang="zh-CN" sz="3200" dirty="0">
                <a:solidFill>
                  <a:schemeClr val="tx1"/>
                </a:solidFill>
                <a:latin typeface="方正启体简体" panose="03000509000000000000" charset="-122"/>
                <a:ea typeface="方正启体简体" panose="03000509000000000000" charset="-122"/>
              </a:rPr>
              <a:t>》</a:t>
            </a:r>
          </a:p>
          <a:p>
            <a:pPr algn="ctr">
              <a:lnSpc>
                <a:spcPct val="150000"/>
              </a:lnSpc>
            </a:pPr>
            <a:r>
              <a:rPr lang="zh-CN" altLang="en-US" sz="3200" b="1" dirty="0">
                <a:solidFill>
                  <a:srgbClr val="C00000"/>
                </a:solidFill>
                <a:latin typeface="方正启体简体" panose="03000509000000000000" charset="-122"/>
                <a:ea typeface="方正启体简体" panose="03000509000000000000" charset="-122"/>
                <a:sym typeface="+mn-ea"/>
              </a:rPr>
              <a:t>中国同盟会</a:t>
            </a:r>
            <a:r>
              <a:rPr lang="zh-CN" altLang="en-US" sz="3200" dirty="0">
                <a:solidFill>
                  <a:schemeClr val="tx1"/>
                </a:solidFill>
                <a:latin typeface="方正启体简体" panose="03000509000000000000" charset="-122"/>
                <a:ea typeface="方正启体简体" panose="03000509000000000000" charset="-122"/>
                <a:sym typeface="+mn-ea"/>
              </a:rPr>
              <a:t>中国第一个全国性的资产阶级性质</a:t>
            </a:r>
            <a:r>
              <a:rPr lang="zh-CN" altLang="en-US" sz="4800" b="1" dirty="0">
                <a:solidFill>
                  <a:srgbClr val="C00000"/>
                </a:solidFill>
                <a:latin typeface="方正启体简体" panose="03000509000000000000" charset="-122"/>
                <a:ea typeface="方正启体简体" panose="03000509000000000000" charset="-122"/>
                <a:sym typeface="+mn-ea"/>
              </a:rPr>
              <a:t>政党</a:t>
            </a:r>
            <a:r>
              <a:rPr lang="zh-CN" altLang="en-US" sz="3200" dirty="0">
                <a:solidFill>
                  <a:schemeClr val="tx1"/>
                </a:solidFill>
                <a:latin typeface="方正启体简体" panose="03000509000000000000" charset="-122"/>
                <a:ea typeface="方正启体简体" panose="03000509000000000000" charset="-122"/>
                <a:sym typeface="+mn-ea"/>
              </a:rPr>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2350" y="944880"/>
            <a:ext cx="10515600" cy="4351338"/>
          </a:xfrm>
        </p:spPr>
        <p:txBody>
          <a:bodyPr>
            <a:normAutofit/>
          </a:bodyPr>
          <a:lstStyle/>
          <a:p>
            <a:pPr marL="0" indent="0">
              <a:lnSpc>
                <a:spcPct val="150000"/>
              </a:lnSpc>
              <a:buNone/>
            </a:pPr>
            <a:r>
              <a:rPr lang="zh-CN" altLang="en-US" sz="2800" dirty="0"/>
              <a:t>中国第一个资产阶级革命政党是（ ）</a:t>
            </a:r>
          </a:p>
          <a:p>
            <a:pPr marL="0" indent="0">
              <a:lnSpc>
                <a:spcPct val="150000"/>
              </a:lnSpc>
              <a:buNone/>
            </a:pPr>
            <a:r>
              <a:rPr lang="zh-CN" altLang="en-US" sz="2800" dirty="0">
                <a:latin typeface="Arial" panose="020B0604020202020204" pitchFamily="34" charset="0"/>
                <a:cs typeface="Arial" panose="020B0604020202020204" pitchFamily="34" charset="0"/>
              </a:rPr>
              <a:t>A:兴中会</a:t>
            </a:r>
          </a:p>
          <a:p>
            <a:pPr marL="0" indent="0">
              <a:lnSpc>
                <a:spcPct val="150000"/>
              </a:lnSpc>
              <a:buNone/>
            </a:pPr>
            <a:r>
              <a:rPr lang="zh-CN" altLang="en-US" sz="2800" dirty="0">
                <a:latin typeface="Arial" panose="020B0604020202020204" pitchFamily="34" charset="0"/>
                <a:cs typeface="Arial" panose="020B0604020202020204" pitchFamily="34" charset="0"/>
              </a:rPr>
              <a:t>B:中国同盟会</a:t>
            </a:r>
          </a:p>
          <a:p>
            <a:pPr marL="0" indent="0">
              <a:lnSpc>
                <a:spcPct val="150000"/>
              </a:lnSpc>
              <a:buNone/>
            </a:pPr>
            <a:r>
              <a:rPr lang="zh-CN" altLang="en-US" sz="2800" dirty="0">
                <a:latin typeface="Arial" panose="020B0604020202020204" pitchFamily="34" charset="0"/>
                <a:cs typeface="Arial" panose="020B0604020202020204" pitchFamily="34" charset="0"/>
              </a:rPr>
              <a:t>C:中华革命党</a:t>
            </a:r>
          </a:p>
          <a:p>
            <a:pPr marL="0" indent="0">
              <a:lnSpc>
                <a:spcPct val="150000"/>
              </a:lnSpc>
              <a:buNone/>
            </a:pPr>
            <a:r>
              <a:rPr lang="zh-CN" altLang="en-US" sz="2800" dirty="0">
                <a:latin typeface="Arial" panose="020B0604020202020204" pitchFamily="34" charset="0"/>
                <a:cs typeface="Arial" panose="020B0604020202020204" pitchFamily="34" charset="0"/>
              </a:rPr>
              <a:t>D:中国国民党</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2350" y="1253490"/>
            <a:ext cx="10515600" cy="4351338"/>
          </a:xfrm>
        </p:spPr>
        <p:txBody>
          <a:bodyPr>
            <a:normAutofit/>
          </a:bodyPr>
          <a:lstStyle/>
          <a:p>
            <a:pPr marL="0" indent="0">
              <a:lnSpc>
                <a:spcPct val="150000"/>
              </a:lnSpc>
              <a:buNone/>
            </a:pPr>
            <a:r>
              <a:rPr lang="zh-CN" altLang="en-US" sz="2800" dirty="0"/>
              <a:t>中国第一个资产阶级革命政党是（ ）</a:t>
            </a:r>
          </a:p>
          <a:p>
            <a:pPr marL="0" indent="0">
              <a:lnSpc>
                <a:spcPct val="150000"/>
              </a:lnSpc>
              <a:buNone/>
            </a:pPr>
            <a:r>
              <a:rPr lang="zh-CN" altLang="en-US" sz="2800" dirty="0">
                <a:latin typeface="Arial" panose="020B0604020202020204" pitchFamily="34" charset="0"/>
                <a:cs typeface="Arial" panose="020B0604020202020204" pitchFamily="34" charset="0"/>
              </a:rPr>
              <a:t>A:兴中会</a:t>
            </a:r>
          </a:p>
          <a:p>
            <a:pPr marL="0" indent="0">
              <a:lnSpc>
                <a:spcPct val="150000"/>
              </a:lnSpc>
              <a:buNone/>
            </a:pPr>
            <a:r>
              <a:rPr lang="zh-CN" altLang="en-US" sz="2800" b="1" dirty="0">
                <a:solidFill>
                  <a:srgbClr val="C00000"/>
                </a:solidFill>
                <a:latin typeface="Arial" panose="020B0604020202020204" pitchFamily="34" charset="0"/>
                <a:cs typeface="Arial" panose="020B0604020202020204" pitchFamily="34" charset="0"/>
              </a:rPr>
              <a:t>B:中国同盟会</a:t>
            </a:r>
            <a:endParaRPr lang="zh-CN" altLang="en-US" sz="2800" dirty="0">
              <a:latin typeface="Arial" panose="020B0604020202020204" pitchFamily="34" charset="0"/>
              <a:cs typeface="Arial" panose="020B0604020202020204" pitchFamily="34" charset="0"/>
            </a:endParaRPr>
          </a:p>
          <a:p>
            <a:pPr marL="0" indent="0">
              <a:lnSpc>
                <a:spcPct val="150000"/>
              </a:lnSpc>
              <a:buNone/>
            </a:pPr>
            <a:r>
              <a:rPr lang="zh-CN" altLang="en-US" sz="2800" dirty="0">
                <a:latin typeface="Arial" panose="020B0604020202020204" pitchFamily="34" charset="0"/>
                <a:cs typeface="Arial" panose="020B0604020202020204" pitchFamily="34" charset="0"/>
              </a:rPr>
              <a:t>C:中华革命党</a:t>
            </a:r>
          </a:p>
          <a:p>
            <a:pPr marL="0" indent="0">
              <a:lnSpc>
                <a:spcPct val="150000"/>
              </a:lnSpc>
              <a:buNone/>
            </a:pPr>
            <a:r>
              <a:rPr lang="zh-CN" altLang="en-US" sz="2800" dirty="0">
                <a:latin typeface="Arial" panose="020B0604020202020204" pitchFamily="34" charset="0"/>
                <a:cs typeface="Arial" panose="020B0604020202020204" pitchFamily="34" charset="0"/>
              </a:rPr>
              <a:t>D:中国国民党</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35355"/>
            <a:ext cx="10515600" cy="4987925"/>
          </a:xfrm>
        </p:spPr>
        <p:txBody>
          <a:bodyPr>
            <a:normAutofit fontScale="92500" lnSpcReduction="20000"/>
          </a:bodyPr>
          <a:lstStyle/>
          <a:p>
            <a:pPr marL="457200" lvl="1" indent="0" algn="ctr">
              <a:lnSpc>
                <a:spcPct val="200000"/>
              </a:lnSpc>
              <a:buNone/>
            </a:pPr>
            <a:r>
              <a:rPr lang="zh-CN" altLang="en-US" sz="3600"/>
              <a:t>随堂考时间</a:t>
            </a:r>
            <a:r>
              <a:rPr lang="en-US" altLang="zh-CN" sz="3600"/>
              <a:t>~</a:t>
            </a:r>
          </a:p>
          <a:p>
            <a:pPr marL="457200" lvl="1" indent="0" algn="ctr">
              <a:lnSpc>
                <a:spcPct val="200000"/>
              </a:lnSpc>
              <a:buNone/>
            </a:pPr>
            <a:r>
              <a:rPr lang="zh-CN" altLang="en-US" sz="3600"/>
              <a:t>每题只有</a:t>
            </a:r>
            <a:r>
              <a:rPr lang="en-US" altLang="zh-CN" sz="3600"/>
              <a:t>15</a:t>
            </a:r>
            <a:r>
              <a:rPr lang="zh-CN" altLang="en-US" sz="3600"/>
              <a:t>秒时间，且只有一次机会！</a:t>
            </a:r>
          </a:p>
          <a:p>
            <a:pPr marL="457200" lvl="1" indent="0" algn="ctr">
              <a:lnSpc>
                <a:spcPct val="200000"/>
              </a:lnSpc>
              <a:buNone/>
            </a:pPr>
            <a:r>
              <a:rPr lang="zh-CN" altLang="en-US" sz="3600"/>
              <a:t>且做且珍惜</a:t>
            </a:r>
          </a:p>
          <a:p>
            <a:pPr marL="457200" lvl="1" indent="0" algn="ctr">
              <a:lnSpc>
                <a:spcPct val="200000"/>
              </a:lnSpc>
              <a:buNone/>
            </a:pPr>
            <a:r>
              <a:rPr lang="zh-CN" altLang="en-US" sz="3600"/>
              <a:t>                                                                                                         </a:t>
            </a:r>
            <a:r>
              <a:rPr lang="en-US" sz="3600"/>
              <a:t>1</a:t>
            </a:r>
            <a:endParaRPr lang="en-US"/>
          </a:p>
        </p:txBody>
      </p:sp>
      <p:sp>
        <p:nvSpPr>
          <p:cNvPr id="7" name=" 220"/>
          <p:cNvSpPr/>
          <p:nvPr/>
        </p:nvSpPr>
        <p:spPr>
          <a:xfrm>
            <a:off x="0" y="-9525"/>
            <a:ext cx="213296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200" b="1">
                <a:solidFill>
                  <a:schemeClr val="tx1"/>
                </a:solidFill>
                <a:latin typeface="方正启体简体" panose="03000509000000000000" charset="-122"/>
                <a:ea typeface="方正启体简体" panose="03000509000000000000" charset="-122"/>
              </a:rPr>
              <a:t>练一练</a:t>
            </a: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1]"/>
          <p:cNvPicPr>
            <a:picLocks noChangeAspect="1"/>
          </p:cNvPicPr>
          <p:nvPr/>
        </p:nvPicPr>
        <p:blipFill>
          <a:blip r:embed="rId3">
            <a:clrChange>
              <a:clrFrom>
                <a:srgbClr val="FFFFFF">
                  <a:alpha val="100000"/>
                </a:srgbClr>
              </a:clrFrom>
              <a:clrTo>
                <a:srgbClr val="FFFFFF">
                  <a:alpha val="100000"/>
                  <a:alpha val="0"/>
                </a:srgbClr>
              </a:clrTo>
            </a:clrChange>
          </a:blip>
          <a:srcRect r="83874" b="878"/>
          <a:stretch>
            <a:fillRect/>
          </a:stretch>
        </p:blipFill>
        <p:spPr>
          <a:xfrm>
            <a:off x="773430" y="1894840"/>
            <a:ext cx="696595" cy="2180590"/>
          </a:xfrm>
          <a:prstGeom prst="rect">
            <a:avLst/>
          </a:prstGeom>
        </p:spPr>
      </p:pic>
      <p:sp>
        <p:nvSpPr>
          <p:cNvPr id="2"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4" name="组合 3"/>
          <p:cNvGrpSpPr/>
          <p:nvPr/>
        </p:nvGrpSpPr>
        <p:grpSpPr>
          <a:xfrm>
            <a:off x="1395730" y="2204720"/>
            <a:ext cx="7808595" cy="1327150"/>
            <a:chOff x="2914" y="4079"/>
            <a:chExt cx="10872" cy="1882"/>
          </a:xfrm>
        </p:grpSpPr>
        <p:sp>
          <p:nvSpPr>
            <p:cNvPr id="10" name="文本框 9"/>
            <p:cNvSpPr txBox="1"/>
            <p:nvPr/>
          </p:nvSpPr>
          <p:spPr>
            <a:xfrm>
              <a:off x="5463" y="4079"/>
              <a:ext cx="1352" cy="566"/>
            </a:xfrm>
            <a:prstGeom prst="rect">
              <a:avLst/>
            </a:prstGeom>
            <a:noFill/>
          </p:spPr>
          <p:txBody>
            <a:bodyPr wrap="square" rtlCol="0">
              <a:spAutoFit/>
            </a:bodyPr>
            <a:lstStyle/>
            <a:p>
              <a:r>
                <a:rPr lang="en-US" altLang="zh-CN" sz="2000" b="1" dirty="0">
                  <a:solidFill>
                    <a:srgbClr val="121212"/>
                  </a:solidFill>
                  <a:latin typeface="黑体" panose="02010609060101010101" pitchFamily="49" charset="-122"/>
                  <a:ea typeface="黑体" panose="02010609060101010101" pitchFamily="49" charset="-122"/>
                </a:rPr>
                <a:t>2 5 %</a:t>
              </a:r>
            </a:p>
          </p:txBody>
        </p:sp>
        <p:grpSp>
          <p:nvGrpSpPr>
            <p:cNvPr id="28" name="组合 27"/>
            <p:cNvGrpSpPr/>
            <p:nvPr/>
          </p:nvGrpSpPr>
          <p:grpSpPr>
            <a:xfrm>
              <a:off x="2914" y="4839"/>
              <a:ext cx="10872" cy="1122"/>
              <a:chOff x="5127" y="4699"/>
              <a:chExt cx="10872" cy="1122"/>
            </a:xfrm>
          </p:grpSpPr>
          <p:pic>
            <p:nvPicPr>
              <p:cNvPr id="29" name="图片 28"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30" name="图片 29" descr="timg2YG0CBNT"/>
              <p:cNvPicPr>
                <a:picLocks noChangeAspect="1"/>
              </p:cNvPicPr>
              <p:nvPr/>
            </p:nvPicPr>
            <p:blipFill>
              <a:blip r:embed="rId4"/>
              <a:srcRect t="63108" r="50986" b="12195"/>
              <a:stretch>
                <a:fillRect/>
              </a:stretch>
            </p:blipFill>
            <p:spPr>
              <a:xfrm>
                <a:off x="5127" y="4699"/>
                <a:ext cx="3281" cy="1122"/>
              </a:xfrm>
              <a:prstGeom prst="rect">
                <a:avLst/>
              </a:prstGeom>
            </p:spPr>
          </p:pic>
        </p:grpSp>
      </p:grpSp>
      <p:sp>
        <p:nvSpPr>
          <p:cNvPr id="11" name="文本框 10"/>
          <p:cNvSpPr txBox="1"/>
          <p:nvPr/>
        </p:nvSpPr>
        <p:spPr>
          <a:xfrm>
            <a:off x="7559878" y="3531870"/>
            <a:ext cx="4288353" cy="584775"/>
          </a:xfrm>
          <a:prstGeom prst="rect">
            <a:avLst/>
          </a:prstGeom>
          <a:solidFill>
            <a:srgbClr val="FF0000"/>
          </a:solid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全国自</a:t>
            </a:r>
            <a:r>
              <a:rPr lang="zh-CN" altLang="en-US" sz="3200" dirty="0" smtClean="0">
                <a:solidFill>
                  <a:srgbClr val="FFFFFF"/>
                </a:solidFill>
                <a:latin typeface="Libian SC" panose="02010600040101010101" pitchFamily="2" charset="-122"/>
                <a:ea typeface="Libian SC" panose="02010600040101010101" pitchFamily="2" charset="-122"/>
                <a:sym typeface="+mn-ea"/>
              </a:rPr>
              <a:t>考历年真题解析</a:t>
            </a:r>
            <a:endParaRPr lang="zh-CN" altLang="en-US" sz="3200" dirty="0">
              <a:solidFill>
                <a:srgbClr val="FFFFFF"/>
              </a:solidFill>
              <a:latin typeface="Libian SC" panose="02010600040101010101" pitchFamily="2" charset="-122"/>
              <a:ea typeface="Libian SC" panose="02010600040101010101" pitchFamily="2" charset="-122"/>
              <a:sym typeface="+mn-ea"/>
            </a:endParaRP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45565" y="1917700"/>
            <a:ext cx="10515600" cy="2626360"/>
          </a:xfrm>
        </p:spPr>
        <p:txBody>
          <a:bodyPr>
            <a:normAutofit fontScale="90000"/>
          </a:bodyPr>
          <a:lstStyle/>
          <a:p>
            <a:pPr algn="ctr">
              <a:lnSpc>
                <a:spcPct val="200000"/>
              </a:lnSpc>
            </a:pPr>
            <a:r>
              <a:rPr lang="en-US" altLang="zh-CN"/>
              <a:t>      </a:t>
            </a:r>
            <a:r>
              <a:rPr lang="zh-CN" altLang="en-US"/>
              <a:t>力量积累 差不多了！</a:t>
            </a:r>
            <a:br>
              <a:rPr lang="zh-CN" altLang="en-US"/>
            </a:br>
            <a:r>
              <a:rPr lang="zh-CN" altLang="en-US"/>
              <a:t>       接下来就是时机了。</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12" name="圆角矩形 11"/>
          <p:cNvSpPr/>
          <p:nvPr/>
        </p:nvSpPr>
        <p:spPr>
          <a:xfrm>
            <a:off x="1226820" y="2527300"/>
            <a:ext cx="2271395" cy="1803400"/>
          </a:xfrm>
          <a:prstGeom prst="round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solidFill>
                  <a:schemeClr val="tx1"/>
                </a:solidFill>
                <a:latin typeface="楷体" panose="02010609060101010101" charset="-122"/>
                <a:ea typeface="楷体" panose="02010609060101010101" charset="-122"/>
              </a:rPr>
              <a:t>苍天</a:t>
            </a: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0565" y="1527175"/>
            <a:ext cx="10515600" cy="4351338"/>
          </a:xfrm>
        </p:spPr>
        <p:txBody>
          <a:bodyPr/>
          <a:lstStyle/>
          <a:p>
            <a:pPr marL="0" indent="0">
              <a:buNone/>
            </a:pPr>
            <a:r>
              <a:rPr lang="zh-CN" altLang="en-US" sz="4400"/>
              <a:t>同盟会建立后就俩字：</a:t>
            </a:r>
          </a:p>
          <a:p>
            <a:pPr marL="0" indent="0">
              <a:buNone/>
            </a:pPr>
            <a:endParaRPr lang="zh-CN" altLang="en-US" sz="4400"/>
          </a:p>
          <a:p>
            <a:pPr marL="0" indent="0">
              <a:buNone/>
            </a:pPr>
            <a:r>
              <a:rPr lang="zh-CN" altLang="en-US" sz="4400"/>
              <a:t>                                    </a:t>
            </a:r>
          </a:p>
          <a:p>
            <a:pPr marL="0" indent="0">
              <a:buNone/>
            </a:pPr>
            <a:r>
              <a:rPr lang="zh-CN" altLang="en-US" sz="4400"/>
              <a:t>                                        </a:t>
            </a:r>
            <a:r>
              <a:rPr lang="zh-CN" altLang="en-US" sz="7200"/>
              <a:t>革命！</a:t>
            </a:r>
          </a:p>
        </p:txBody>
      </p:sp>
      <p:sp>
        <p:nvSpPr>
          <p:cNvPr id="220" name=" 220"/>
          <p:cNvSpPr/>
          <p:nvPr/>
        </p:nvSpPr>
        <p:spPr>
          <a:xfrm>
            <a:off x="0" y="-9525"/>
            <a:ext cx="432625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687570" y="50800"/>
            <a:ext cx="5641340" cy="911860"/>
            <a:chOff x="6821" y="80"/>
            <a:chExt cx="8884" cy="1436"/>
          </a:xfrm>
        </p:grpSpPr>
        <p:grpSp>
          <p:nvGrpSpPr>
            <p:cNvPr id="5" name="组合 4"/>
            <p:cNvGrpSpPr/>
            <p:nvPr/>
          </p:nvGrpSpPr>
          <p:grpSpPr>
            <a:xfrm>
              <a:off x="7508" y="790"/>
              <a:ext cx="8197" cy="726"/>
              <a:chOff x="5713" y="4699"/>
              <a:chExt cx="10286" cy="1122"/>
            </a:xfrm>
          </p:grpSpPr>
          <p:pic>
            <p:nvPicPr>
              <p:cNvPr id="6" name="图片 5"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7" name="图片 6"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8" name="文本框 7"/>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2 6 %</a:t>
              </a:r>
            </a:p>
          </p:txBody>
        </p:sp>
        <p:pic>
          <p:nvPicPr>
            <p:cNvPr id="9" name="图片 8"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993140" y="1295400"/>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Ⅰ</a:t>
            </a: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节：【近代中国的4次群架】</a:t>
            </a:r>
          </a:p>
        </p:txBody>
      </p:sp>
      <p:sp>
        <p:nvSpPr>
          <p:cNvPr id="6" name="圆角矩形 5"/>
          <p:cNvSpPr/>
          <p:nvPr/>
        </p:nvSpPr>
        <p:spPr>
          <a:xfrm>
            <a:off x="993140" y="2588895"/>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Ⅱ</a:t>
            </a: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a:t>
            </a:r>
            <a:r>
              <a:rPr lang="en-US" altLang="zh-CN"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1</a:t>
            </a: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对冤家】</a:t>
            </a:r>
          </a:p>
        </p:txBody>
      </p:sp>
      <p:sp>
        <p:nvSpPr>
          <p:cNvPr id="7" name="圆角矩形 6"/>
          <p:cNvSpPr/>
          <p:nvPr/>
        </p:nvSpPr>
        <p:spPr>
          <a:xfrm>
            <a:off x="993140" y="3747135"/>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Ⅲ</a:t>
            </a: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a:t>
            </a:r>
            <a:r>
              <a:rPr lang="en-US" altLang="zh-CN"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3</a:t>
            </a: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位大佬】</a:t>
            </a:r>
          </a:p>
        </p:txBody>
      </p:sp>
      <p:sp>
        <p:nvSpPr>
          <p:cNvPr id="8" name="圆角矩形 7"/>
          <p:cNvSpPr/>
          <p:nvPr/>
        </p:nvSpPr>
        <p:spPr>
          <a:xfrm>
            <a:off x="993140" y="4902835"/>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Ⅳ</a:t>
            </a: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a:t>
            </a:r>
            <a:r>
              <a:rPr lang="en-US" altLang="zh-CN"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2</a:t>
            </a: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个秘密】</a:t>
            </a:r>
          </a:p>
        </p:txBody>
      </p:sp>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
        <p:nvSpPr>
          <p:cNvPr id="11" name="圆角矩形 10"/>
          <p:cNvSpPr/>
          <p:nvPr/>
        </p:nvSpPr>
        <p:spPr>
          <a:xfrm>
            <a:off x="5899785" y="258889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2.5</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
        <p:nvSpPr>
          <p:cNvPr id="12" name="圆角矩形 11"/>
          <p:cNvSpPr/>
          <p:nvPr/>
        </p:nvSpPr>
        <p:spPr>
          <a:xfrm>
            <a:off x="5899785" y="37471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日本731部队用中国人做了哪些活体实验？</a:t>
            </a:r>
          </a:p>
        </p:txBody>
      </p:sp>
      <p:sp>
        <p:nvSpPr>
          <p:cNvPr id="13" name="圆角矩形 12"/>
          <p:cNvSpPr/>
          <p:nvPr/>
        </p:nvSpPr>
        <p:spPr>
          <a:xfrm>
            <a:off x="5899785" y="49028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中国近代史最有尊严的事件是什么？</a:t>
            </a:r>
          </a:p>
        </p:txBody>
      </p:sp>
      <p:cxnSp>
        <p:nvCxnSpPr>
          <p:cNvPr id="14" name="直接连接符 13"/>
          <p:cNvCxnSpPr>
            <a:stCxn id="4" idx="3"/>
            <a:endCxn id="10" idx="1"/>
          </p:cNvCxnSpPr>
          <p:nvPr/>
        </p:nvCxnSpPr>
        <p:spPr>
          <a:xfrm>
            <a:off x="5569585" y="160083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569585" y="289433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569585" y="405193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69585" y="520827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pic>
        <p:nvPicPr>
          <p:cNvPr id="18" name="图片 17" descr="timg1RU8HIF4"/>
          <p:cNvPicPr>
            <a:picLocks noChangeAspect="1"/>
          </p:cNvPicPr>
          <p:nvPr/>
        </p:nvPicPr>
        <p:blipFill>
          <a:blip r:embed="rId4">
            <a:clrChange>
              <a:clrFrom>
                <a:srgbClr val="F3F4F8">
                  <a:alpha val="100000"/>
                </a:srgbClr>
              </a:clrFrom>
              <a:clrTo>
                <a:srgbClr val="F3F4F8">
                  <a:alpha val="100000"/>
                  <a:alpha val="0"/>
                </a:srgbClr>
              </a:clrTo>
            </a:clrChange>
          </a:blip>
          <a:srcRect l="36093" t="22996" r="25106" b="40345"/>
          <a:stretch>
            <a:fillRect/>
          </a:stretch>
        </p:blipFill>
        <p:spPr>
          <a:xfrm>
            <a:off x="539115" y="1386840"/>
            <a:ext cx="569595" cy="427355"/>
          </a:xfrm>
          <a:prstGeom prst="rect">
            <a:avLst/>
          </a:prstGeom>
        </p:spPr>
      </p:pic>
      <p:pic>
        <p:nvPicPr>
          <p:cNvPr id="19" name="图片 18" descr="timg1RU8HIF4"/>
          <p:cNvPicPr>
            <a:picLocks noChangeAspect="1"/>
          </p:cNvPicPr>
          <p:nvPr/>
        </p:nvPicPr>
        <p:blipFill>
          <a:blip r:embed="rId4">
            <a:clrChange>
              <a:clrFrom>
                <a:srgbClr val="F3F4F8">
                  <a:alpha val="100000"/>
                </a:srgbClr>
              </a:clrFrom>
              <a:clrTo>
                <a:srgbClr val="F3F4F8">
                  <a:alpha val="100000"/>
                  <a:alpha val="0"/>
                </a:srgbClr>
              </a:clrTo>
            </a:clrChange>
          </a:blip>
          <a:srcRect l="36093" t="22996" r="25106" b="40345"/>
          <a:stretch>
            <a:fillRect/>
          </a:stretch>
        </p:blipFill>
        <p:spPr>
          <a:xfrm>
            <a:off x="539115" y="2588895"/>
            <a:ext cx="569595" cy="427355"/>
          </a:xfrm>
          <a:prstGeom prst="rect">
            <a:avLst/>
          </a:prstGeom>
        </p:spPr>
      </p:pic>
      <p:pic>
        <p:nvPicPr>
          <p:cNvPr id="20" name="图片 19" descr="timg1RU8HIF4"/>
          <p:cNvPicPr>
            <a:picLocks noChangeAspect="1"/>
          </p:cNvPicPr>
          <p:nvPr/>
        </p:nvPicPr>
        <p:blipFill>
          <a:blip r:embed="rId4">
            <a:clrChange>
              <a:clrFrom>
                <a:srgbClr val="F3F4F8">
                  <a:alpha val="100000"/>
                </a:srgbClr>
              </a:clrFrom>
              <a:clrTo>
                <a:srgbClr val="F3F4F8">
                  <a:alpha val="100000"/>
                  <a:alpha val="0"/>
                </a:srgbClr>
              </a:clrTo>
            </a:clrChange>
          </a:blip>
          <a:srcRect l="36093" t="22996" r="25106" b="40345"/>
          <a:stretch>
            <a:fillRect/>
          </a:stretch>
        </p:blipFill>
        <p:spPr>
          <a:xfrm>
            <a:off x="539115" y="3837940"/>
            <a:ext cx="569595" cy="427355"/>
          </a:xfrm>
          <a:prstGeom prst="rect">
            <a:avLst/>
          </a:prstGeom>
        </p:spPr>
      </p:pic>
      <p:pic>
        <p:nvPicPr>
          <p:cNvPr id="21" name="图片 20" descr="timg1RU8HIF4"/>
          <p:cNvPicPr>
            <a:picLocks noChangeAspect="1"/>
          </p:cNvPicPr>
          <p:nvPr/>
        </p:nvPicPr>
        <p:blipFill>
          <a:blip r:embed="rId4">
            <a:clrChange>
              <a:clrFrom>
                <a:srgbClr val="F3F4F8">
                  <a:alpha val="100000"/>
                </a:srgbClr>
              </a:clrFrom>
              <a:clrTo>
                <a:srgbClr val="F3F4F8">
                  <a:alpha val="100000"/>
                  <a:alpha val="0"/>
                </a:srgbClr>
              </a:clrTo>
            </a:clrChange>
          </a:blip>
          <a:srcRect l="36093" t="22996" r="25106" b="40345"/>
          <a:stretch>
            <a:fillRect/>
          </a:stretch>
        </p:blipFill>
        <p:spPr>
          <a:xfrm>
            <a:off x="539115" y="4994275"/>
            <a:ext cx="569595" cy="427355"/>
          </a:xfrm>
          <a:prstGeom prst="rect">
            <a:avLst/>
          </a:prstGeom>
        </p:spPr>
      </p:pic>
    </p:spTree>
    <p:custDataLst>
      <p:tags r:id="rId1"/>
    </p:custDataLst>
    <p:extLst>
      <p:ext uri="{BB962C8B-B14F-4D97-AF65-F5344CB8AC3E}">
        <p14:creationId xmlns:p14="http://schemas.microsoft.com/office/powerpoint/2010/main" val="29866345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0570" y="1423670"/>
            <a:ext cx="10515600" cy="4748530"/>
          </a:xfrm>
        </p:spPr>
        <p:txBody>
          <a:bodyPr/>
          <a:lstStyle/>
          <a:p>
            <a:pPr marL="0" indent="0">
              <a:buNone/>
            </a:pPr>
            <a:r>
              <a:rPr lang="zh-CN" altLang="en-US" sz="4400"/>
              <a:t>对不起，还有</a:t>
            </a:r>
            <a:r>
              <a:rPr lang="en-US" altLang="zh-CN" sz="4400"/>
              <a:t>5</a:t>
            </a:r>
            <a:r>
              <a:rPr lang="zh-CN" altLang="en-US" sz="4400"/>
              <a:t>个字</a:t>
            </a:r>
          </a:p>
          <a:p>
            <a:pPr marL="0" indent="0">
              <a:buNone/>
            </a:pPr>
            <a:endParaRPr lang="zh-CN" altLang="en-US" sz="4400"/>
          </a:p>
          <a:p>
            <a:pPr marL="0" indent="0">
              <a:buNone/>
            </a:pPr>
            <a:r>
              <a:rPr lang="zh-CN" altLang="en-US" sz="4400"/>
              <a:t>                         </a:t>
            </a:r>
          </a:p>
          <a:p>
            <a:pPr marL="0" indent="0">
              <a:buNone/>
            </a:pPr>
            <a:r>
              <a:rPr lang="zh-CN" altLang="en-US" sz="4400"/>
              <a:t>                           </a:t>
            </a:r>
            <a:r>
              <a:rPr lang="zh-CN" altLang="en-US" sz="7200"/>
              <a:t>而不是改良！</a:t>
            </a:r>
          </a:p>
        </p:txBody>
      </p:sp>
      <p:sp>
        <p:nvSpPr>
          <p:cNvPr id="220"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5" name="组合 4"/>
            <p:cNvGrpSpPr/>
            <p:nvPr/>
          </p:nvGrpSpPr>
          <p:grpSpPr>
            <a:xfrm>
              <a:off x="7508" y="790"/>
              <a:ext cx="8197" cy="726"/>
              <a:chOff x="5713" y="4699"/>
              <a:chExt cx="10286" cy="1122"/>
            </a:xfrm>
          </p:grpSpPr>
          <p:pic>
            <p:nvPicPr>
              <p:cNvPr id="6" name="图片 5"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7" name="图片 6"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8" name="文本框 7"/>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2 6 %</a:t>
              </a:r>
            </a:p>
          </p:txBody>
        </p:sp>
        <p:pic>
          <p:nvPicPr>
            <p:cNvPr id="9" name="图片 8"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51230"/>
            <a:ext cx="10515600" cy="4351338"/>
          </a:xfrm>
        </p:spPr>
        <p:txBody>
          <a:bodyPr/>
          <a:lstStyle/>
          <a:p>
            <a:pPr marL="0" indent="0" algn="ctr">
              <a:lnSpc>
                <a:spcPct val="150000"/>
              </a:lnSpc>
              <a:buNone/>
            </a:pPr>
            <a:r>
              <a:rPr lang="zh-CN" altLang="en-US" sz="3600" dirty="0"/>
              <a:t>因为还有一部分改良派对清政府的改革存在幻想</a:t>
            </a:r>
          </a:p>
          <a:p>
            <a:pPr marL="0" indent="0" algn="ctr">
              <a:lnSpc>
                <a:spcPct val="150000"/>
              </a:lnSpc>
              <a:buNone/>
            </a:pPr>
            <a:endParaRPr lang="zh-CN" altLang="en-US" sz="3600" dirty="0"/>
          </a:p>
        </p:txBody>
      </p:sp>
      <p:pic>
        <p:nvPicPr>
          <p:cNvPr id="4" name="图片 3"/>
          <p:cNvPicPr>
            <a:picLocks noChangeAspect="1"/>
          </p:cNvPicPr>
          <p:nvPr/>
        </p:nvPicPr>
        <p:blipFill>
          <a:blip r:embed="rId4"/>
          <a:stretch>
            <a:fillRect/>
          </a:stretch>
        </p:blipFill>
        <p:spPr>
          <a:xfrm>
            <a:off x="1244600" y="2160905"/>
            <a:ext cx="3514090" cy="3676015"/>
          </a:xfrm>
          <a:prstGeom prst="ellipse">
            <a:avLst/>
          </a:prstGeom>
        </p:spPr>
      </p:pic>
      <p:pic>
        <p:nvPicPr>
          <p:cNvPr id="5" name="图片 4"/>
          <p:cNvPicPr>
            <a:picLocks noChangeAspect="1"/>
          </p:cNvPicPr>
          <p:nvPr/>
        </p:nvPicPr>
        <p:blipFill>
          <a:blip r:embed="rId5"/>
          <a:srcRect l="15976" r="19523" b="44375"/>
          <a:stretch>
            <a:fillRect/>
          </a:stretch>
        </p:blipFill>
        <p:spPr>
          <a:xfrm>
            <a:off x="6821805" y="2160905"/>
            <a:ext cx="3659505" cy="3676015"/>
          </a:xfrm>
          <a:prstGeom prst="ellipse">
            <a:avLst/>
          </a:prstGeom>
        </p:spPr>
      </p:pic>
      <p:sp>
        <p:nvSpPr>
          <p:cNvPr id="6" name="文本框 5"/>
          <p:cNvSpPr txBox="1"/>
          <p:nvPr/>
        </p:nvSpPr>
        <p:spPr>
          <a:xfrm>
            <a:off x="7759700" y="5836920"/>
            <a:ext cx="3130550" cy="737235"/>
          </a:xfrm>
          <a:prstGeom prst="rect">
            <a:avLst/>
          </a:prstGeom>
          <a:noFill/>
        </p:spPr>
        <p:txBody>
          <a:bodyPr wrap="square" rtlCol="0">
            <a:spAutoFit/>
          </a:bodyPr>
          <a:lstStyle/>
          <a:p>
            <a:pPr>
              <a:lnSpc>
                <a:spcPct val="150000"/>
              </a:lnSpc>
            </a:pPr>
            <a:r>
              <a:rPr lang="zh-CN" altLang="en-US" sz="2800">
                <a:latin typeface="方正启体简体" panose="03000509000000000000" charset="-122"/>
                <a:ea typeface="方正启体简体" panose="03000509000000000000" charset="-122"/>
                <a:cs typeface="方正启体简体" panose="03000509000000000000" charset="-122"/>
              </a:rPr>
              <a:t>要得</a:t>
            </a:r>
            <a:r>
              <a:rPr lang="en-US" altLang="zh-CN" sz="2800">
                <a:latin typeface="方正启体简体" panose="03000509000000000000" charset="-122"/>
                <a:ea typeface="方正启体简体" panose="03000509000000000000" charset="-122"/>
                <a:cs typeface="方正启体简体" panose="03000509000000000000" charset="-122"/>
              </a:rPr>
              <a:t>~</a:t>
            </a:r>
            <a:r>
              <a:rPr lang="zh-CN" altLang="en-US" sz="2800">
                <a:latin typeface="方正启体简体" panose="03000509000000000000" charset="-122"/>
                <a:ea typeface="方正启体简体" panose="03000509000000000000" charset="-122"/>
                <a:cs typeface="方正启体简体" panose="03000509000000000000" charset="-122"/>
              </a:rPr>
              <a:t>要得</a:t>
            </a:r>
            <a:r>
              <a:rPr lang="en-US" altLang="zh-CN" sz="2800">
                <a:latin typeface="方正启体简体" panose="03000509000000000000" charset="-122"/>
                <a:ea typeface="方正启体简体" panose="03000509000000000000" charset="-122"/>
                <a:cs typeface="方正启体简体" panose="03000509000000000000" charset="-122"/>
              </a:rPr>
              <a:t>~</a:t>
            </a:r>
          </a:p>
        </p:txBody>
      </p:sp>
      <p:sp>
        <p:nvSpPr>
          <p:cNvPr id="2"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6"/>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6"/>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2 7 %</a:t>
              </a:r>
            </a:p>
          </p:txBody>
        </p:sp>
        <p:pic>
          <p:nvPicPr>
            <p:cNvPr id="11" name="图片 10" descr="timg[1]"/>
            <p:cNvPicPr>
              <a:picLocks noChangeAspect="1"/>
            </p:cNvPicPr>
            <p:nvPr/>
          </p:nvPicPr>
          <p:blipFill>
            <a:blip r:embed="rId7">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12" name="文本框 11"/>
          <p:cNvSpPr txBox="1"/>
          <p:nvPr/>
        </p:nvSpPr>
        <p:spPr>
          <a:xfrm>
            <a:off x="1623695" y="5836920"/>
            <a:ext cx="3027680" cy="737235"/>
          </a:xfrm>
          <a:prstGeom prst="rect">
            <a:avLst/>
          </a:prstGeom>
          <a:noFill/>
        </p:spPr>
        <p:txBody>
          <a:bodyPr wrap="none" rtlCol="0" anchor="t">
            <a:spAutoFit/>
          </a:bodyPr>
          <a:lstStyle/>
          <a:p>
            <a:pPr marL="0" indent="0" algn="ctr">
              <a:lnSpc>
                <a:spcPct val="150000"/>
              </a:lnSpc>
              <a:buNone/>
            </a:pPr>
            <a:r>
              <a:rPr lang="zh-CN" altLang="en-US" sz="2800">
                <a:latin typeface="方正启体简体" panose="03000509000000000000" charset="-122"/>
                <a:ea typeface="方正启体简体" panose="03000509000000000000" charset="-122"/>
                <a:cs typeface="方正启体简体" panose="03000509000000000000" charset="-122"/>
                <a:sym typeface="+mn-ea"/>
              </a:rPr>
              <a:t>我再相信你一次！</a:t>
            </a:r>
            <a:endParaRPr lang="zh-CN" altLang="en-US"/>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DFDFD">
                  <a:alpha val="100000"/>
                </a:srgbClr>
              </a:clrFrom>
              <a:clrTo>
                <a:srgbClr val="FDFDFD">
                  <a:alpha val="100000"/>
                  <a:alpha val="0"/>
                </a:srgbClr>
              </a:clrTo>
            </a:clrChange>
          </a:blip>
          <a:srcRect l="20194" t="-20630" r="-1985" b="20630"/>
          <a:stretch>
            <a:fillRect/>
          </a:stretch>
        </p:blipFill>
        <p:spPr>
          <a:xfrm>
            <a:off x="484505" y="1093470"/>
            <a:ext cx="2795270" cy="2388870"/>
          </a:xfrm>
          <a:prstGeom prst="rect">
            <a:avLst/>
          </a:prstGeom>
        </p:spPr>
      </p:pic>
      <p:sp>
        <p:nvSpPr>
          <p:cNvPr id="2" name="内容占位符 1"/>
          <p:cNvSpPr>
            <a:spLocks noGrp="1"/>
          </p:cNvSpPr>
          <p:nvPr>
            <p:ph idx="1"/>
          </p:nvPr>
        </p:nvSpPr>
        <p:spPr>
          <a:xfrm>
            <a:off x="3279775" y="2027555"/>
            <a:ext cx="8089265" cy="5642610"/>
          </a:xfrm>
        </p:spPr>
        <p:txBody>
          <a:bodyPr>
            <a:normAutofit/>
          </a:bodyPr>
          <a:lstStyle/>
          <a:p>
            <a:pPr marL="0" indent="0">
              <a:lnSpc>
                <a:spcPct val="150000"/>
              </a:lnSpc>
              <a:buNone/>
            </a:pPr>
            <a:r>
              <a:rPr lang="zh-CN" altLang="en-US" sz="3600" dirty="0"/>
              <a:t>目的：取得列强信任 </a:t>
            </a:r>
            <a:r>
              <a:rPr lang="en-US" altLang="zh-CN" sz="3600" dirty="0"/>
              <a:t>+ </a:t>
            </a:r>
            <a:r>
              <a:rPr lang="zh-CN" altLang="en-US" sz="3600" dirty="0"/>
              <a:t>平息民怨</a:t>
            </a:r>
          </a:p>
          <a:p>
            <a:pPr marL="0" indent="0">
              <a:lnSpc>
                <a:spcPct val="150000"/>
              </a:lnSpc>
              <a:buNone/>
            </a:pPr>
            <a:r>
              <a:rPr lang="zh-CN" altLang="en-US" sz="3600" dirty="0"/>
              <a:t>做法：拉拢民族资产阶级</a:t>
            </a:r>
            <a:r>
              <a:rPr lang="zh-CN" altLang="en-US" sz="3600" b="1" dirty="0"/>
              <a:t>改良派</a:t>
            </a:r>
          </a:p>
          <a:p>
            <a:pPr marL="0" indent="0">
              <a:lnSpc>
                <a:spcPct val="100000"/>
              </a:lnSpc>
              <a:buNone/>
            </a:pPr>
            <a:r>
              <a:rPr lang="en-US" altLang="zh-CN" sz="3200" dirty="0"/>
              <a:t>——</a:t>
            </a:r>
            <a:r>
              <a:rPr lang="zh-CN" altLang="en-US" sz="3200" dirty="0"/>
              <a:t>改革吏治</a:t>
            </a:r>
          </a:p>
          <a:p>
            <a:pPr marL="0" indent="0">
              <a:lnSpc>
                <a:spcPct val="100000"/>
              </a:lnSpc>
              <a:buNone/>
            </a:pPr>
            <a:r>
              <a:rPr lang="en-US" altLang="zh-CN" sz="3200" dirty="0"/>
              <a:t>——</a:t>
            </a:r>
            <a:r>
              <a:rPr lang="zh-CN" altLang="en-US" sz="3200" dirty="0"/>
              <a:t>改革兵制</a:t>
            </a:r>
          </a:p>
          <a:p>
            <a:pPr marL="0" indent="0">
              <a:lnSpc>
                <a:spcPct val="100000"/>
              </a:lnSpc>
              <a:buNone/>
            </a:pPr>
            <a:r>
              <a:rPr lang="en-US" altLang="zh-CN" sz="3200" dirty="0">
                <a:sym typeface="+mn-ea"/>
              </a:rPr>
              <a:t>——</a:t>
            </a:r>
            <a:r>
              <a:rPr lang="zh-CN" altLang="en-US" sz="3200" dirty="0">
                <a:sym typeface="+mn-ea"/>
              </a:rPr>
              <a:t>改革学制：</a:t>
            </a:r>
            <a:r>
              <a:rPr lang="en-US" altLang="zh-CN" sz="3200" b="1" dirty="0">
                <a:solidFill>
                  <a:srgbClr val="C00000"/>
                </a:solidFill>
                <a:sym typeface="+mn-ea"/>
              </a:rPr>
              <a:t>19 0 6</a:t>
            </a:r>
            <a:r>
              <a:rPr lang="zh-CN" altLang="en-US" sz="3200" b="1" dirty="0">
                <a:solidFill>
                  <a:srgbClr val="C00000"/>
                </a:solidFill>
                <a:sym typeface="+mn-ea"/>
              </a:rPr>
              <a:t>年废除科举考试</a:t>
            </a:r>
            <a:r>
              <a:rPr lang="zh-CN" altLang="en-US" sz="3200" dirty="0"/>
              <a:t>                                             </a:t>
            </a:r>
          </a:p>
        </p:txBody>
      </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2 9 %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5" name="文本框 4"/>
          <p:cNvSpPr txBox="1"/>
          <p:nvPr/>
        </p:nvSpPr>
        <p:spPr>
          <a:xfrm>
            <a:off x="2171700" y="951230"/>
            <a:ext cx="6658610" cy="1076325"/>
          </a:xfrm>
          <a:prstGeom prst="rect">
            <a:avLst/>
          </a:prstGeom>
          <a:noFill/>
        </p:spPr>
        <p:txBody>
          <a:bodyPr wrap="square" rtlCol="0" anchor="t">
            <a:spAutoFit/>
          </a:bodyPr>
          <a:lstStyle/>
          <a:p>
            <a:pPr marL="0" indent="0" algn="ctr">
              <a:lnSpc>
                <a:spcPct val="200000"/>
              </a:lnSpc>
              <a:buNone/>
            </a:pPr>
            <a:r>
              <a:rPr lang="zh-CN" altLang="en-US" sz="3200">
                <a:latin typeface="方正苏新诗柳楷简体" panose="02000000000000000000" charset="-122"/>
                <a:ea typeface="方正苏新诗柳楷简体" panose="02000000000000000000" charset="-122"/>
                <a:cs typeface="方正苏新诗柳楷简体" panose="02000000000000000000" charset="-122"/>
                <a:sym typeface="+mn-ea"/>
              </a:rPr>
              <a:t>清末垂死挣扎</a:t>
            </a:r>
            <a:r>
              <a:rPr lang="en-US" altLang="zh-CN" sz="3200">
                <a:latin typeface="方正苏新诗柳楷简体" panose="02000000000000000000" charset="-122"/>
                <a:ea typeface="方正苏新诗柳楷简体" panose="02000000000000000000" charset="-122"/>
                <a:cs typeface="方正苏新诗柳楷简体" panose="02000000000000000000" charset="-122"/>
                <a:sym typeface="+mn-ea"/>
              </a:rPr>
              <a:t>—— </a:t>
            </a:r>
            <a:r>
              <a:rPr lang="zh-CN" altLang="en-US" sz="3200">
                <a:latin typeface="方正苏新诗柳楷简体" panose="02000000000000000000" charset="-122"/>
                <a:ea typeface="方正苏新诗柳楷简体" panose="02000000000000000000" charset="-122"/>
                <a:cs typeface="方正苏新诗柳楷简体" panose="02000000000000000000" charset="-122"/>
                <a:sym typeface="+mn-ea"/>
              </a:rPr>
              <a:t>新政</a:t>
            </a: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0565" y="1558290"/>
            <a:ext cx="10515600" cy="2715895"/>
          </a:xfrm>
        </p:spPr>
        <p:txBody>
          <a:bodyPr>
            <a:normAutofit/>
          </a:bodyPr>
          <a:lstStyle/>
          <a:p>
            <a:pPr algn="ctr">
              <a:lnSpc>
                <a:spcPct val="200000"/>
              </a:lnSpc>
            </a:pPr>
            <a:r>
              <a:rPr lang="zh-CN" altLang="en-US"/>
              <a:t>流于表面，没诚意！</a:t>
            </a:r>
          </a:p>
        </p:txBody>
      </p:sp>
      <p:sp>
        <p:nvSpPr>
          <p:cNvPr id="3" name="内容占位符 2"/>
          <p:cNvSpPr>
            <a:spLocks noGrp="1"/>
          </p:cNvSpPr>
          <p:nvPr>
            <p:ph idx="1"/>
          </p:nvPr>
        </p:nvSpPr>
        <p:spPr/>
        <p:txBody>
          <a:bodyPr/>
          <a:lstStyle/>
          <a:p>
            <a:pPr marL="0" indent="0">
              <a:buNone/>
            </a:pPr>
            <a:endParaRPr lang="zh-CN" altLang="en-US"/>
          </a:p>
          <a:p>
            <a:endParaRPr lang="zh-CN" altLang="en-US"/>
          </a:p>
        </p:txBody>
      </p:sp>
      <p:sp>
        <p:nvSpPr>
          <p:cNvPr id="4"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3 0 %</a:t>
              </a:r>
            </a:p>
          </p:txBody>
        </p:sp>
        <p:pic>
          <p:nvPicPr>
            <p:cNvPr id="11" name="图片 10"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715770"/>
            <a:ext cx="10515600" cy="3045460"/>
          </a:xfrm>
        </p:spPr>
        <p:txBody>
          <a:bodyPr>
            <a:normAutofit lnSpcReduction="10000"/>
          </a:bodyPr>
          <a:lstStyle/>
          <a:p>
            <a:pPr marL="0" indent="0" algn="ctr">
              <a:lnSpc>
                <a:spcPct val="150000"/>
              </a:lnSpc>
              <a:buNone/>
            </a:pPr>
            <a:r>
              <a:rPr lang="en-US" altLang="zh-CN" sz="4000" dirty="0">
                <a:latin typeface="Arial" panose="020B0604020202020204" pitchFamily="34" charset="0"/>
                <a:cs typeface="Arial" panose="020B0604020202020204" pitchFamily="34" charset="0"/>
              </a:rPr>
              <a:t>1906</a:t>
            </a:r>
            <a:r>
              <a:rPr lang="zh-CN" altLang="en-US" sz="4000" dirty="0"/>
              <a:t>年，迫于压力清政府宣布</a:t>
            </a:r>
            <a:r>
              <a:rPr lang="en-US" altLang="zh-CN" sz="4000" dirty="0"/>
              <a:t>“</a:t>
            </a:r>
            <a:r>
              <a:rPr lang="zh-CN" altLang="en-US" sz="4000" dirty="0"/>
              <a:t>预备仿行宪政</a:t>
            </a:r>
            <a:r>
              <a:rPr lang="en-US" altLang="zh-CN" sz="4000" dirty="0"/>
              <a:t>”</a:t>
            </a:r>
          </a:p>
          <a:p>
            <a:pPr marL="0" indent="0" algn="ctr">
              <a:lnSpc>
                <a:spcPct val="150000"/>
              </a:lnSpc>
              <a:buNone/>
            </a:pPr>
            <a:r>
              <a:rPr lang="zh-CN" altLang="en-US" sz="4000" dirty="0"/>
              <a:t>但是</a:t>
            </a:r>
          </a:p>
          <a:p>
            <a:pPr marL="0" indent="0" algn="ctr">
              <a:lnSpc>
                <a:spcPct val="150000"/>
              </a:lnSpc>
              <a:buNone/>
            </a:pPr>
            <a:r>
              <a:rPr lang="zh-CN" altLang="en-US" sz="4000" dirty="0"/>
              <a:t>一拖再拖，能拖就拖</a:t>
            </a:r>
          </a:p>
        </p:txBody>
      </p:sp>
      <p:sp>
        <p:nvSpPr>
          <p:cNvPr id="2"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3 1 %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pic>
        <p:nvPicPr>
          <p:cNvPr id="4" name="图片 3"/>
          <p:cNvPicPr>
            <a:picLocks noChangeAspect="1"/>
          </p:cNvPicPr>
          <p:nvPr/>
        </p:nvPicPr>
        <p:blipFill>
          <a:blip r:embed="rId6">
            <a:clrChange>
              <a:clrFrom>
                <a:srgbClr val="010101">
                  <a:alpha val="100000"/>
                </a:srgbClr>
              </a:clrFrom>
              <a:clrTo>
                <a:srgbClr val="010101">
                  <a:alpha val="100000"/>
                  <a:alpha val="0"/>
                </a:srgbClr>
              </a:clrTo>
            </a:clrChange>
          </a:blip>
          <a:stretch>
            <a:fillRect/>
          </a:stretch>
        </p:blipFill>
        <p:spPr>
          <a:xfrm>
            <a:off x="1583690" y="5408930"/>
            <a:ext cx="1443355" cy="1443355"/>
          </a:xfrm>
          <a:prstGeom prst="rect">
            <a:avLst/>
          </a:prstGeom>
        </p:spPr>
      </p:pic>
      <p:pic>
        <p:nvPicPr>
          <p:cNvPr id="5" name="图片 4"/>
          <p:cNvPicPr>
            <a:picLocks noChangeAspect="1"/>
          </p:cNvPicPr>
          <p:nvPr/>
        </p:nvPicPr>
        <p:blipFill>
          <a:blip r:embed="rId6">
            <a:clrChange>
              <a:clrFrom>
                <a:srgbClr val="010101">
                  <a:alpha val="100000"/>
                </a:srgbClr>
              </a:clrFrom>
              <a:clrTo>
                <a:srgbClr val="010101">
                  <a:alpha val="100000"/>
                  <a:alpha val="0"/>
                </a:srgbClr>
              </a:clrTo>
            </a:clrChange>
          </a:blip>
          <a:stretch>
            <a:fillRect/>
          </a:stretch>
        </p:blipFill>
        <p:spPr>
          <a:xfrm>
            <a:off x="3917315" y="5408930"/>
            <a:ext cx="1443355" cy="1443355"/>
          </a:xfrm>
          <a:prstGeom prst="rect">
            <a:avLst/>
          </a:prstGeom>
        </p:spPr>
      </p:pic>
      <p:pic>
        <p:nvPicPr>
          <p:cNvPr id="6" name="图片 5"/>
          <p:cNvPicPr>
            <a:picLocks noChangeAspect="1"/>
          </p:cNvPicPr>
          <p:nvPr/>
        </p:nvPicPr>
        <p:blipFill>
          <a:blip r:embed="rId6">
            <a:clrChange>
              <a:clrFrom>
                <a:srgbClr val="010101">
                  <a:alpha val="100000"/>
                </a:srgbClr>
              </a:clrFrom>
              <a:clrTo>
                <a:srgbClr val="010101">
                  <a:alpha val="100000"/>
                  <a:alpha val="0"/>
                </a:srgbClr>
              </a:clrTo>
            </a:clrChange>
          </a:blip>
          <a:stretch>
            <a:fillRect/>
          </a:stretch>
        </p:blipFill>
        <p:spPr>
          <a:xfrm>
            <a:off x="8470900" y="5408930"/>
            <a:ext cx="1443355" cy="1443355"/>
          </a:xfrm>
          <a:prstGeom prst="rect">
            <a:avLst/>
          </a:prstGeom>
        </p:spPr>
      </p:pic>
      <p:pic>
        <p:nvPicPr>
          <p:cNvPr id="12" name="图片 11"/>
          <p:cNvPicPr>
            <a:picLocks noChangeAspect="1"/>
          </p:cNvPicPr>
          <p:nvPr/>
        </p:nvPicPr>
        <p:blipFill>
          <a:blip r:embed="rId6">
            <a:clrChange>
              <a:clrFrom>
                <a:srgbClr val="010101">
                  <a:alpha val="100000"/>
                </a:srgbClr>
              </a:clrFrom>
              <a:clrTo>
                <a:srgbClr val="010101">
                  <a:alpha val="100000"/>
                  <a:alpha val="0"/>
                </a:srgbClr>
              </a:clrTo>
            </a:clrChange>
          </a:blip>
          <a:stretch>
            <a:fillRect/>
          </a:stretch>
        </p:blipFill>
        <p:spPr>
          <a:xfrm>
            <a:off x="6165215" y="5408930"/>
            <a:ext cx="1443355" cy="1443355"/>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85470"/>
            <a:ext cx="10515600" cy="3045460"/>
          </a:xfrm>
        </p:spPr>
        <p:txBody>
          <a:bodyPr>
            <a:normAutofit/>
          </a:bodyPr>
          <a:lstStyle/>
          <a:p>
            <a:pPr marL="0" indent="0" algn="ctr">
              <a:lnSpc>
                <a:spcPct val="150000"/>
              </a:lnSpc>
              <a:buNone/>
            </a:pPr>
            <a:endParaRPr lang="zh-CN" altLang="en-US" sz="4000"/>
          </a:p>
          <a:p>
            <a:pPr marL="0" indent="0" algn="ctr">
              <a:lnSpc>
                <a:spcPct val="150000"/>
              </a:lnSpc>
              <a:buNone/>
            </a:pPr>
            <a:r>
              <a:rPr lang="zh-CN" altLang="en-US" sz="4000">
                <a:latin typeface="Arial" panose="020B0604020202020204" pitchFamily="34" charset="0"/>
                <a:cs typeface="Arial" panose="020B0604020202020204" pitchFamily="34" charset="0"/>
              </a:rPr>
              <a:t>拖到了</a:t>
            </a:r>
            <a:r>
              <a:rPr lang="en-US" altLang="zh-CN" sz="4000">
                <a:latin typeface="Arial" panose="020B0604020202020204" pitchFamily="34" charset="0"/>
                <a:cs typeface="Arial" panose="020B0604020202020204" pitchFamily="34" charset="0"/>
              </a:rPr>
              <a:t>1911</a:t>
            </a:r>
            <a:r>
              <a:rPr lang="zh-CN" altLang="en-US" sz="4000">
                <a:latin typeface="Arial" panose="020B0604020202020204" pitchFamily="34" charset="0"/>
                <a:cs typeface="Arial" panose="020B0604020202020204" pitchFamily="34" charset="0"/>
              </a:rPr>
              <a:t>年，建立了一个这样的内阁</a:t>
            </a:r>
          </a:p>
        </p:txBody>
      </p:sp>
      <p:sp>
        <p:nvSpPr>
          <p:cNvPr id="4" name="圆角矩形 3"/>
          <p:cNvSpPr/>
          <p:nvPr/>
        </p:nvSpPr>
        <p:spPr>
          <a:xfrm>
            <a:off x="3522345" y="3498850"/>
            <a:ext cx="5095240" cy="2356485"/>
          </a:xfrm>
          <a:prstGeom prst="roundRect">
            <a:avLst/>
          </a:prstGeom>
          <a:noFill/>
          <a:ln w="25400">
            <a:solidFill>
              <a:srgbClr val="0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383145" y="3696335"/>
            <a:ext cx="823595" cy="2061210"/>
          </a:xfrm>
          <a:prstGeom prst="rect">
            <a:avLst/>
          </a:prstGeom>
          <a:noFill/>
        </p:spPr>
        <p:txBody>
          <a:bodyPr wrap="square" rtlCol="0">
            <a:spAutoFit/>
          </a:bodyPr>
          <a:lstStyle/>
          <a:p>
            <a:r>
              <a:rPr lang="zh-CN" altLang="en-US" sz="3200"/>
              <a:t>其他</a:t>
            </a:r>
          </a:p>
          <a:p>
            <a:r>
              <a:rPr lang="en-US" altLang="zh-CN" sz="3200"/>
              <a:t> 4</a:t>
            </a:r>
          </a:p>
          <a:p>
            <a:r>
              <a:rPr lang="zh-CN" altLang="en-US" sz="3200"/>
              <a:t>人</a:t>
            </a:r>
          </a:p>
        </p:txBody>
      </p:sp>
      <p:cxnSp>
        <p:nvCxnSpPr>
          <p:cNvPr id="7" name="直接连接符 6"/>
          <p:cNvCxnSpPr/>
          <p:nvPr/>
        </p:nvCxnSpPr>
        <p:spPr>
          <a:xfrm>
            <a:off x="7042150" y="3484880"/>
            <a:ext cx="0" cy="2384425"/>
          </a:xfrm>
          <a:prstGeom prst="line">
            <a:avLst/>
          </a:prstGeom>
          <a:ln>
            <a:solidFill>
              <a:srgbClr val="21292C"/>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424045" y="3696335"/>
            <a:ext cx="1688465" cy="583565"/>
          </a:xfrm>
          <a:prstGeom prst="rect">
            <a:avLst/>
          </a:prstGeom>
          <a:noFill/>
        </p:spPr>
        <p:txBody>
          <a:bodyPr wrap="square" rtlCol="0">
            <a:spAutoFit/>
          </a:bodyPr>
          <a:lstStyle/>
          <a:p>
            <a:r>
              <a:rPr lang="zh-CN" altLang="en-US" sz="3200"/>
              <a:t>满族</a:t>
            </a:r>
            <a:r>
              <a:rPr lang="en-US" altLang="zh-CN" sz="3200"/>
              <a:t>9</a:t>
            </a:r>
            <a:r>
              <a:rPr lang="zh-CN" altLang="en-US" sz="3200"/>
              <a:t>人</a:t>
            </a:r>
          </a:p>
        </p:txBody>
      </p:sp>
      <p:sp>
        <p:nvSpPr>
          <p:cNvPr id="9" name="圆角矩形 8"/>
          <p:cNvSpPr/>
          <p:nvPr/>
        </p:nvSpPr>
        <p:spPr>
          <a:xfrm>
            <a:off x="3636010" y="4563745"/>
            <a:ext cx="3263900" cy="1177925"/>
          </a:xfrm>
          <a:prstGeom prst="roundRect">
            <a:avLst/>
          </a:prstGeom>
          <a:noFill/>
          <a:ln w="31750">
            <a:solidFill>
              <a:srgbClr val="0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tx1"/>
                </a:solidFill>
              </a:rPr>
              <a:t>皇族</a:t>
            </a:r>
            <a:r>
              <a:rPr lang="en-US" altLang="zh-CN" sz="3200">
                <a:solidFill>
                  <a:schemeClr val="tx1"/>
                </a:solidFill>
              </a:rPr>
              <a:t>7</a:t>
            </a:r>
            <a:r>
              <a:rPr lang="zh-CN" altLang="en-US" sz="3200">
                <a:solidFill>
                  <a:schemeClr val="tx1"/>
                </a:solidFill>
              </a:rPr>
              <a:t>人</a:t>
            </a:r>
          </a:p>
        </p:txBody>
      </p:sp>
      <p:pic>
        <p:nvPicPr>
          <p:cNvPr id="6" name="图片 5"/>
          <p:cNvPicPr>
            <a:picLocks noChangeAspect="1"/>
          </p:cNvPicPr>
          <p:nvPr/>
        </p:nvPicPr>
        <p:blipFill>
          <a:blip r:embed="rId4"/>
          <a:stretch>
            <a:fillRect/>
          </a:stretch>
        </p:blipFill>
        <p:spPr>
          <a:xfrm>
            <a:off x="9267825" y="3479800"/>
            <a:ext cx="2817495" cy="2817495"/>
          </a:xfrm>
          <a:prstGeom prst="rect">
            <a:avLst/>
          </a:prstGeom>
        </p:spPr>
      </p:pic>
      <p:sp>
        <p:nvSpPr>
          <p:cNvPr id="2"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10" name="组合 9"/>
            <p:cNvGrpSpPr/>
            <p:nvPr/>
          </p:nvGrpSpPr>
          <p:grpSpPr>
            <a:xfrm>
              <a:off x="7508" y="790"/>
              <a:ext cx="8197" cy="726"/>
              <a:chOff x="5713" y="4699"/>
              <a:chExt cx="10286" cy="1122"/>
            </a:xfrm>
          </p:grpSpPr>
          <p:pic>
            <p:nvPicPr>
              <p:cNvPr id="11" name="图片 10" descr="timg2YG0CBNT"/>
              <p:cNvPicPr>
                <a:picLocks noChangeAspect="1"/>
              </p:cNvPicPr>
              <p:nvPr/>
            </p:nvPicPr>
            <p:blipFill>
              <a:blip r:embed="rId5"/>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5"/>
              <a:srcRect l="8752" t="63108" r="50986" b="12968"/>
              <a:stretch>
                <a:fillRect/>
              </a:stretch>
            </p:blipFill>
            <p:spPr>
              <a:xfrm>
                <a:off x="5713" y="4699"/>
                <a:ext cx="2695" cy="1087"/>
              </a:xfrm>
              <a:prstGeom prst="rect">
                <a:avLst/>
              </a:prstGeom>
            </p:spPr>
          </p:pic>
        </p:grpSp>
        <p:sp>
          <p:nvSpPr>
            <p:cNvPr id="14" name="文本框 13"/>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3 2 %</a:t>
              </a:r>
            </a:p>
          </p:txBody>
        </p:sp>
        <p:pic>
          <p:nvPicPr>
            <p:cNvPr id="15" name="图片 14" descr="timg[1]"/>
            <p:cNvPicPr>
              <a:picLocks noChangeAspect="1"/>
            </p:cNvPicPr>
            <p:nvPr/>
          </p:nvPicPr>
          <p:blipFill>
            <a:blip r:embed="rId6">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94715"/>
            <a:ext cx="10515600" cy="1325563"/>
          </a:xfrm>
        </p:spPr>
        <p:txBody>
          <a:bodyPr>
            <a:normAutofit/>
          </a:bodyPr>
          <a:lstStyle/>
          <a:p>
            <a:r>
              <a:rPr lang="zh-CN" altLang="en-US"/>
              <a:t>改良派也失望了</a:t>
            </a:r>
          </a:p>
        </p:txBody>
      </p:sp>
      <p:pic>
        <p:nvPicPr>
          <p:cNvPr id="4" name="图片 3"/>
          <p:cNvPicPr>
            <a:picLocks noChangeAspect="1"/>
          </p:cNvPicPr>
          <p:nvPr/>
        </p:nvPicPr>
        <p:blipFill>
          <a:blip r:embed="rId3"/>
          <a:stretch>
            <a:fillRect/>
          </a:stretch>
        </p:blipFill>
        <p:spPr>
          <a:xfrm>
            <a:off x="1379855" y="2092325"/>
            <a:ext cx="3271520" cy="4168775"/>
          </a:xfrm>
          <a:prstGeom prst="ellipse">
            <a:avLst/>
          </a:prstGeom>
        </p:spPr>
      </p:pic>
      <p:sp>
        <p:nvSpPr>
          <p:cNvPr id="5" name="圆角矩形 4"/>
          <p:cNvSpPr/>
          <p:nvPr/>
        </p:nvSpPr>
        <p:spPr>
          <a:xfrm>
            <a:off x="5463540" y="3279140"/>
            <a:ext cx="5535930" cy="6673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tx1"/>
                </a:solidFill>
                <a:latin typeface="方正启体简体" panose="03000509000000000000" charset="-122"/>
                <a:ea typeface="方正启体简体" panose="03000509000000000000" charset="-122"/>
              </a:rPr>
              <a:t>这回信了吧，非得撞了南墙！</a:t>
            </a:r>
          </a:p>
        </p:txBody>
      </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3 3 %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4984" y="1460385"/>
            <a:ext cx="10515600" cy="2276629"/>
          </a:xfrm>
        </p:spPr>
        <p:txBody>
          <a:bodyPr>
            <a:normAutofit/>
          </a:bodyPr>
          <a:lstStyle/>
          <a:p>
            <a:pPr algn="ctr">
              <a:lnSpc>
                <a:spcPct val="150000"/>
              </a:lnSpc>
            </a:pPr>
            <a:r>
              <a:rPr lang="zh-CN" altLang="en-US" dirty="0"/>
              <a:t>与此同时</a:t>
            </a:r>
            <a:r>
              <a:rPr lang="en-US" altLang="zh-CN" dirty="0"/>
              <a:t/>
            </a:r>
            <a:br>
              <a:rPr lang="en-US" altLang="zh-CN" dirty="0"/>
            </a:br>
            <a:r>
              <a:rPr lang="zh-CN" altLang="en-US" dirty="0"/>
              <a:t>丧心病狂的清政府，为了得到西方的支持</a:t>
            </a:r>
          </a:p>
        </p:txBody>
      </p:sp>
      <p:sp>
        <p:nvSpPr>
          <p:cNvPr id="3" name="内容占位符 2"/>
          <p:cNvSpPr>
            <a:spLocks noGrp="1"/>
          </p:cNvSpPr>
          <p:nvPr>
            <p:ph idx="1"/>
          </p:nvPr>
        </p:nvSpPr>
        <p:spPr>
          <a:xfrm>
            <a:off x="1257935" y="3508868"/>
            <a:ext cx="10515600" cy="1474153"/>
          </a:xfrm>
        </p:spPr>
        <p:txBody>
          <a:bodyPr>
            <a:normAutofit/>
          </a:bodyPr>
          <a:lstStyle/>
          <a:p>
            <a:pPr marL="0" indent="0" algn="ctr">
              <a:buNone/>
            </a:pPr>
            <a:endParaRPr lang="zh-CN" altLang="en-US" sz="4400" dirty="0"/>
          </a:p>
          <a:p>
            <a:pPr marL="0" indent="0" algn="ctr">
              <a:buNone/>
            </a:pPr>
            <a:r>
              <a:rPr lang="zh-CN" altLang="en-US" sz="4400" dirty="0"/>
              <a:t>打起了铁路的注意</a:t>
            </a:r>
          </a:p>
        </p:txBody>
      </p:sp>
      <p:sp>
        <p:nvSpPr>
          <p:cNvPr id="4"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3 5 %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45565" y="1917700"/>
            <a:ext cx="10515600" cy="2626360"/>
          </a:xfrm>
        </p:spPr>
        <p:txBody>
          <a:bodyPr>
            <a:normAutofit/>
          </a:bodyPr>
          <a:lstStyle/>
          <a:p>
            <a:pPr algn="ctr">
              <a:lnSpc>
                <a:spcPct val="200000"/>
              </a:lnSpc>
            </a:pPr>
            <a:r>
              <a:rPr lang="en-US" altLang="zh-CN"/>
              <a:t>      </a:t>
            </a:r>
            <a:r>
              <a:rPr lang="zh-CN" altLang="en-US"/>
              <a:t>时机来了！</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12" name="圆角矩形 11"/>
          <p:cNvSpPr/>
          <p:nvPr/>
        </p:nvSpPr>
        <p:spPr>
          <a:xfrm>
            <a:off x="1226820" y="2527300"/>
            <a:ext cx="2271395" cy="1803400"/>
          </a:xfrm>
          <a:prstGeom prst="round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solidFill>
                  <a:schemeClr val="tx1"/>
                </a:solidFill>
                <a:latin typeface="楷体" panose="02010609060101010101" charset="-122"/>
                <a:ea typeface="楷体" panose="02010609060101010101" charset="-122"/>
              </a:rPr>
              <a:t>苍天</a:t>
            </a: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317" y="1382307"/>
            <a:ext cx="10515600" cy="4538980"/>
          </a:xfrm>
        </p:spPr>
        <p:txBody>
          <a:bodyPr>
            <a:normAutofit fontScale="90000"/>
          </a:bodyPr>
          <a:lstStyle/>
          <a:p>
            <a:pPr algn="ctr">
              <a:lnSpc>
                <a:spcPct val="150000"/>
              </a:lnSpc>
            </a:pPr>
            <a:r>
              <a:rPr lang="zh-CN" altLang="en-US" dirty="0"/>
              <a:t>人民彻底怒了！</a:t>
            </a:r>
            <a:br>
              <a:rPr lang="zh-CN" altLang="en-US" dirty="0"/>
            </a:br>
            <a:r>
              <a:rPr lang="zh-CN" altLang="en-US" dirty="0"/>
              <a:t>四川为首的武装暴动</a:t>
            </a:r>
            <a:r>
              <a:rPr lang="en-US" altLang="zh-CN" dirty="0"/>
              <a:t>“</a:t>
            </a:r>
            <a:r>
              <a:rPr lang="zh-CN" altLang="en-US" dirty="0"/>
              <a:t>保路运动</a:t>
            </a:r>
            <a:r>
              <a:rPr lang="en-US" altLang="zh-CN" dirty="0"/>
              <a:t>”</a:t>
            </a:r>
            <a:br>
              <a:rPr lang="en-US" altLang="zh-CN" dirty="0"/>
            </a:br>
            <a:r>
              <a:rPr lang="en-US" altLang="zh-CN" dirty="0"/>
              <a:t/>
            </a:r>
            <a:br>
              <a:rPr lang="en-US" altLang="zh-CN" dirty="0"/>
            </a:br>
            <a:r>
              <a:rPr lang="en-US" altLang="zh-CN" dirty="0">
                <a:latin typeface="Arial" panose="020B0604020202020204" pitchFamily="34" charset="0"/>
                <a:cs typeface="Arial" panose="020B0604020202020204" pitchFamily="34" charset="0"/>
              </a:rPr>
              <a:t>1911</a:t>
            </a:r>
            <a:r>
              <a:rPr lang="zh-CN" altLang="en-US" dirty="0">
                <a:latin typeface="Arial" panose="020B0604020202020204" pitchFamily="34" charset="0"/>
                <a:cs typeface="Arial" panose="020B0604020202020204" pitchFamily="34" charset="0"/>
              </a:rPr>
              <a:t>年</a:t>
            </a:r>
            <a:r>
              <a:rPr lang="en-US" altLang="zh-CN" dirty="0">
                <a:latin typeface="Arial" panose="020B0604020202020204" pitchFamily="34" charset="0"/>
                <a:cs typeface="Arial" panose="020B0604020202020204" pitchFamily="34" charset="0"/>
              </a:rPr>
              <a:t>10</a:t>
            </a:r>
            <a:r>
              <a:rPr lang="zh-CN" altLang="en-US" dirty="0">
                <a:latin typeface="Arial" panose="020B0604020202020204" pitchFamily="34" charset="0"/>
                <a:cs typeface="Arial" panose="020B0604020202020204" pitchFamily="34" charset="0"/>
              </a:rPr>
              <a:t>月</a:t>
            </a:r>
            <a:r>
              <a:rPr lang="en-US" altLang="zh-CN" dirty="0">
                <a:latin typeface="Arial" panose="020B0604020202020204" pitchFamily="34" charset="0"/>
                <a:cs typeface="Arial" panose="020B0604020202020204" pitchFamily="34" charset="0"/>
              </a:rPr>
              <a:t>10</a:t>
            </a:r>
            <a:r>
              <a:rPr lang="zh-CN" altLang="en-US" dirty="0">
                <a:latin typeface="Arial" panose="020B0604020202020204" pitchFamily="34" charset="0"/>
                <a:cs typeface="Arial" panose="020B0604020202020204" pitchFamily="34" charset="0"/>
              </a:rPr>
              <a:t>日</a:t>
            </a:r>
            <a:br>
              <a:rPr lang="zh-CN" altLang="en-US" dirty="0">
                <a:latin typeface="Arial" panose="020B0604020202020204" pitchFamily="34" charset="0"/>
                <a:cs typeface="Arial" panose="020B0604020202020204" pitchFamily="34" charset="0"/>
              </a:rPr>
            </a:br>
            <a:r>
              <a:rPr lang="zh-CN" altLang="en-US" b="1" dirty="0">
                <a:solidFill>
                  <a:srgbClr val="C00000"/>
                </a:solidFill>
              </a:rPr>
              <a:t>武昌起义</a:t>
            </a:r>
            <a:r>
              <a:rPr lang="zh-CN" altLang="en-US" dirty="0"/>
              <a:t>打响第一抢</a:t>
            </a:r>
            <a:r>
              <a:rPr lang="en-US" altLang="zh-CN" dirty="0"/>
              <a:t>——</a:t>
            </a:r>
            <a:r>
              <a:rPr lang="zh-CN" altLang="en-US" dirty="0"/>
              <a:t>辛亥革命的开端！</a:t>
            </a:r>
          </a:p>
        </p:txBody>
      </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3 6 %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14" name="圆角矩形 1"/>
          <p:cNvGrpSpPr/>
          <p:nvPr/>
        </p:nvGrpSpPr>
        <p:grpSpPr>
          <a:xfrm>
            <a:off x="666750" y="3290570"/>
            <a:ext cx="4338321" cy="739141"/>
            <a:chOff x="0" y="0"/>
            <a:chExt cx="4338320" cy="739140"/>
          </a:xfrm>
        </p:grpSpPr>
        <p:sp>
          <p:nvSpPr>
            <p:cNvPr id="412" name="圆角矩形"/>
            <p:cNvSpPr/>
            <p:nvPr/>
          </p:nvSpPr>
          <p:spPr>
            <a:xfrm>
              <a:off x="0" y="0"/>
              <a:ext cx="4338321" cy="739141"/>
            </a:xfrm>
            <a:prstGeom prst="roundRect">
              <a:avLst>
                <a:gd name="adj" fmla="val 16667"/>
              </a:avLst>
            </a:prstGeom>
            <a:noFill/>
            <a:ln w="25400" cap="flat">
              <a:solidFill>
                <a:srgbClr val="000000"/>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800">
                  <a:latin typeface="+mj-lt"/>
                  <a:ea typeface="+mj-ea"/>
                  <a:cs typeface="+mj-cs"/>
                  <a:sym typeface="FZQiTi-S14S"/>
                </a:defRPr>
              </a:pPr>
              <a:endParaRPr kumimoji="0" sz="28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413" name="近代中国的一对冤家"/>
            <p:cNvSpPr txBox="1"/>
            <p:nvPr/>
          </p:nvSpPr>
          <p:spPr>
            <a:xfrm>
              <a:off x="36082" y="107949"/>
              <a:ext cx="4266156"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latin typeface="+mj-lt"/>
                  <a:ea typeface="+mj-ea"/>
                  <a:cs typeface="+mj-cs"/>
                  <a:sym typeface="FZQiTi-S14S"/>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800" b="0" i="0" u="none" strike="noStrike" kern="0" cap="none" spc="0" normalizeH="0" baseline="0" noProof="0">
                  <a:ln>
                    <a:noFill/>
                  </a:ln>
                  <a:solidFill>
                    <a:srgbClr val="000000"/>
                  </a:solidFill>
                  <a:effectLst/>
                  <a:uLnTx/>
                  <a:uFillTx/>
                  <a:latin typeface="FZQiTi-S14S"/>
                  <a:ea typeface="FZQiTi-S14S"/>
                  <a:sym typeface="FZQiTi-S14S"/>
                </a:rPr>
                <a:t>近代中国的一对冤家</a:t>
              </a:r>
            </a:p>
          </p:txBody>
        </p:sp>
      </p:grpSp>
      <p:sp>
        <p:nvSpPr>
          <p:cNvPr id="415" name="左大括号 3"/>
          <p:cNvSpPr/>
          <p:nvPr/>
        </p:nvSpPr>
        <p:spPr>
          <a:xfrm>
            <a:off x="5214620" y="2437764"/>
            <a:ext cx="965201" cy="24441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282"/>
                  <a:pt x="10800" y="20889"/>
                </a:cubicBezTo>
                <a:lnTo>
                  <a:pt x="10800" y="11511"/>
                </a:lnTo>
                <a:cubicBezTo>
                  <a:pt x="10800" y="11118"/>
                  <a:pt x="5965" y="10800"/>
                  <a:pt x="0" y="10800"/>
                </a:cubicBezTo>
                <a:cubicBezTo>
                  <a:pt x="5965" y="10800"/>
                  <a:pt x="10800" y="10482"/>
                  <a:pt x="10800" y="10089"/>
                </a:cubicBezTo>
                <a:lnTo>
                  <a:pt x="10800" y="711"/>
                </a:lnTo>
                <a:cubicBezTo>
                  <a:pt x="10800" y="318"/>
                  <a:pt x="15635" y="0"/>
                  <a:pt x="21600" y="0"/>
                </a:cubicBezTo>
              </a:path>
            </a:pathLst>
          </a:custGeom>
          <a:ln w="15875">
            <a:solidFill>
              <a:srgbClr val="323C3E"/>
            </a:solidFill>
            <a:miter/>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grpSp>
        <p:nvGrpSpPr>
          <p:cNvPr id="418" name="圆角矩形 4"/>
          <p:cNvGrpSpPr/>
          <p:nvPr/>
        </p:nvGrpSpPr>
        <p:grpSpPr>
          <a:xfrm>
            <a:off x="6249670" y="2237740"/>
            <a:ext cx="3858896" cy="578485"/>
            <a:chOff x="0" y="10477"/>
            <a:chExt cx="3858895" cy="578484"/>
          </a:xfrm>
        </p:grpSpPr>
        <p:sp>
          <p:nvSpPr>
            <p:cNvPr id="416" name="圆角矩形"/>
            <p:cNvSpPr/>
            <p:nvPr/>
          </p:nvSpPr>
          <p:spPr>
            <a:xfrm>
              <a:off x="0" y="10477"/>
              <a:ext cx="3858896" cy="578486"/>
            </a:xfrm>
            <a:prstGeom prst="roundRect">
              <a:avLst>
                <a:gd name="adj" fmla="val 16667"/>
              </a:avLst>
            </a:prstGeom>
            <a:noFill/>
            <a:ln w="25400" cap="flat">
              <a:solidFill>
                <a:srgbClr val="000000"/>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800">
                  <a:latin typeface="+mj-lt"/>
                  <a:ea typeface="+mj-ea"/>
                  <a:cs typeface="+mj-cs"/>
                  <a:sym typeface="FZQiTi-S14S"/>
                </a:defRPr>
              </a:pPr>
              <a:endParaRPr kumimoji="0" sz="28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417" name="辛亥革命与清朝灭亡"/>
            <p:cNvSpPr txBox="1"/>
            <p:nvPr/>
          </p:nvSpPr>
          <p:spPr>
            <a:xfrm>
              <a:off x="28238" y="38100"/>
              <a:ext cx="3802419"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latin typeface="+mj-lt"/>
                  <a:ea typeface="+mj-ea"/>
                  <a:cs typeface="+mj-cs"/>
                  <a:sym typeface="FZQiTi-S14S"/>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800" b="0" i="0" u="none" strike="noStrike" kern="0" cap="none" spc="0" normalizeH="0" baseline="0" noProof="0">
                  <a:ln>
                    <a:noFill/>
                  </a:ln>
                  <a:solidFill>
                    <a:srgbClr val="000000"/>
                  </a:solidFill>
                  <a:effectLst/>
                  <a:uLnTx/>
                  <a:uFillTx/>
                  <a:latin typeface="FZQiTi-S14S"/>
                  <a:ea typeface="FZQiTi-S14S"/>
                  <a:sym typeface="FZQiTi-S14S"/>
                </a:rPr>
                <a:t>辛亥革命与清朝灭亡</a:t>
              </a:r>
            </a:p>
          </p:txBody>
        </p:sp>
      </p:grpSp>
      <p:grpSp>
        <p:nvGrpSpPr>
          <p:cNvPr id="421" name="圆角矩形 5"/>
          <p:cNvGrpSpPr/>
          <p:nvPr/>
        </p:nvGrpSpPr>
        <p:grpSpPr>
          <a:xfrm>
            <a:off x="6249670" y="4325619"/>
            <a:ext cx="3858896" cy="556261"/>
            <a:chOff x="0" y="21589"/>
            <a:chExt cx="3858895" cy="556259"/>
          </a:xfrm>
        </p:grpSpPr>
        <p:sp>
          <p:nvSpPr>
            <p:cNvPr id="419" name="圆角矩形"/>
            <p:cNvSpPr/>
            <p:nvPr/>
          </p:nvSpPr>
          <p:spPr>
            <a:xfrm>
              <a:off x="0" y="21589"/>
              <a:ext cx="3858896" cy="556261"/>
            </a:xfrm>
            <a:prstGeom prst="roundRect">
              <a:avLst>
                <a:gd name="adj" fmla="val 16667"/>
              </a:avLst>
            </a:prstGeom>
            <a:noFill/>
            <a:ln w="25400" cap="flat">
              <a:solidFill>
                <a:srgbClr val="000000"/>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800">
                  <a:latin typeface="+mj-lt"/>
                  <a:ea typeface="+mj-ea"/>
                  <a:cs typeface="+mj-cs"/>
                  <a:sym typeface="FZQiTi-S14S"/>
                </a:defRPr>
              </a:pPr>
              <a:endParaRPr kumimoji="0" sz="28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420" name="新文化运动"/>
            <p:cNvSpPr txBox="1"/>
            <p:nvPr/>
          </p:nvSpPr>
          <p:spPr>
            <a:xfrm>
              <a:off x="27153" y="38099"/>
              <a:ext cx="3804589"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latin typeface="+mj-lt"/>
                  <a:ea typeface="+mj-ea"/>
                  <a:cs typeface="+mj-cs"/>
                  <a:sym typeface="FZQiTi-S14S"/>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800" b="0" i="0" u="none" strike="noStrike" kern="0" cap="none" spc="0" normalizeH="0" baseline="0" noProof="0">
                  <a:ln>
                    <a:noFill/>
                  </a:ln>
                  <a:solidFill>
                    <a:srgbClr val="000000"/>
                  </a:solidFill>
                  <a:effectLst/>
                  <a:uLnTx/>
                  <a:uFillTx/>
                  <a:latin typeface="FZQiTi-S14S"/>
                  <a:ea typeface="FZQiTi-S14S"/>
                  <a:sym typeface="FZQiTi-S14S"/>
                </a:rPr>
                <a:t>新文化运动</a:t>
              </a:r>
            </a:p>
          </p:txBody>
        </p:sp>
      </p:grpSp>
      <p:grpSp>
        <p:nvGrpSpPr>
          <p:cNvPr id="424" name=" 220"/>
          <p:cNvGrpSpPr/>
          <p:nvPr/>
        </p:nvGrpSpPr>
        <p:grpSpPr>
          <a:xfrm>
            <a:off x="-636" y="359409"/>
            <a:ext cx="2446022" cy="678817"/>
            <a:chOff x="0" y="23812"/>
            <a:chExt cx="2446020" cy="678815"/>
          </a:xfrm>
        </p:grpSpPr>
        <p:sp>
          <p:nvSpPr>
            <p:cNvPr id="422" name="形状"/>
            <p:cNvSpPr/>
            <p:nvPr/>
          </p:nvSpPr>
          <p:spPr>
            <a:xfrm>
              <a:off x="0" y="23812"/>
              <a:ext cx="2446021" cy="6788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603" y="0"/>
                  </a:lnTo>
                  <a:lnTo>
                    <a:pt x="21600" y="10800"/>
                  </a:lnTo>
                  <a:lnTo>
                    <a:pt x="18603" y="21600"/>
                  </a:lnTo>
                  <a:lnTo>
                    <a:pt x="0" y="21600"/>
                  </a:lnTo>
                  <a:close/>
                </a:path>
              </a:pathLst>
            </a:custGeom>
            <a:noFill/>
            <a:ln w="22225" cap="flat">
              <a:solidFill>
                <a:srgbClr val="000000"/>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3600">
                  <a:latin typeface="+mj-lt"/>
                  <a:ea typeface="+mj-ea"/>
                  <a:cs typeface="+mj-cs"/>
                  <a:sym typeface="FZQiTi-S14S"/>
                </a:defRPr>
              </a:pPr>
              <a:endParaRPr kumimoji="0" sz="36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423" name="今日概况"/>
            <p:cNvSpPr txBox="1"/>
            <p:nvPr/>
          </p:nvSpPr>
          <p:spPr>
            <a:xfrm>
              <a:off x="0" y="38099"/>
              <a:ext cx="2276317" cy="650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3600">
                  <a:latin typeface="+mj-lt"/>
                  <a:ea typeface="+mj-ea"/>
                  <a:cs typeface="+mj-cs"/>
                  <a:sym typeface="FZQiTi-S14S"/>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600" b="0" i="0" u="none" strike="noStrike" kern="0" cap="none" spc="0" normalizeH="0" baseline="0" noProof="0">
                  <a:ln>
                    <a:noFill/>
                  </a:ln>
                  <a:solidFill>
                    <a:srgbClr val="000000"/>
                  </a:solidFill>
                  <a:effectLst/>
                  <a:uLnTx/>
                  <a:uFillTx/>
                  <a:latin typeface="FZQiTi-S14S"/>
                  <a:ea typeface="FZQiTi-S14S"/>
                  <a:sym typeface="FZQiTi-S14S"/>
                </a:rPr>
                <a:t>今日概况</a:t>
              </a:r>
            </a:p>
          </p:txBody>
        </p:sp>
      </p:grpSp>
    </p:spTree>
    <p:extLst>
      <p:ext uri="{BB962C8B-B14F-4D97-AF65-F5344CB8AC3E}">
        <p14:creationId xmlns:p14="http://schemas.microsoft.com/office/powerpoint/2010/main" val="30079428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510833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sz="2400"/>
          </a:p>
        </p:txBody>
      </p:sp>
      <p:grpSp>
        <p:nvGrpSpPr>
          <p:cNvPr id="24" name="组合 23"/>
          <p:cNvGrpSpPr/>
          <p:nvPr/>
        </p:nvGrpSpPr>
        <p:grpSpPr>
          <a:xfrm>
            <a:off x="2248535" y="3219450"/>
            <a:ext cx="87630" cy="1945005"/>
            <a:chOff x="9893" y="4384"/>
            <a:chExt cx="138" cy="3872"/>
          </a:xfrm>
        </p:grpSpPr>
        <p:sp>
          <p:nvSpPr>
            <p:cNvPr id="25"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26"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27" name="object 61"/>
          <p:cNvSpPr txBox="1"/>
          <p:nvPr/>
        </p:nvSpPr>
        <p:spPr>
          <a:xfrm>
            <a:off x="1502410" y="4992370"/>
            <a:ext cx="1579880" cy="1052830"/>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1900</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八国联军侵华</a:t>
            </a:r>
          </a:p>
        </p:txBody>
      </p:sp>
      <p:sp>
        <p:nvSpPr>
          <p:cNvPr id="28" name="文本框 27"/>
          <p:cNvSpPr txBox="1"/>
          <p:nvPr/>
        </p:nvSpPr>
        <p:spPr>
          <a:xfrm>
            <a:off x="450850" y="1932305"/>
            <a:ext cx="5047615" cy="460375"/>
          </a:xfrm>
          <a:prstGeom prst="rect">
            <a:avLst/>
          </a:prstGeom>
          <a:noFill/>
        </p:spPr>
        <p:txBody>
          <a:bodyPr wrap="square" rtlCol="0">
            <a:spAutoFit/>
          </a:bodyPr>
          <a:lstStyle/>
          <a:p>
            <a:pPr algn="ctr"/>
            <a:r>
              <a:rPr lang="zh-CN" altLang="en-US" sz="2400" b="1">
                <a:latin typeface="楷体" panose="02010609060101010101" charset="-122"/>
                <a:ea typeface="楷体" panose="02010609060101010101" charset="-122"/>
              </a:rPr>
              <a:t>清政府彻底妥协人民死心绝望</a:t>
            </a:r>
          </a:p>
        </p:txBody>
      </p:sp>
      <p:sp>
        <p:nvSpPr>
          <p:cNvPr id="5" name="文本框 4"/>
          <p:cNvSpPr txBox="1"/>
          <p:nvPr/>
        </p:nvSpPr>
        <p:spPr>
          <a:xfrm>
            <a:off x="304165" y="965835"/>
            <a:ext cx="5718810" cy="706755"/>
          </a:xfrm>
          <a:prstGeom prst="rect">
            <a:avLst/>
          </a:prstGeom>
          <a:noFill/>
        </p:spPr>
        <p:txBody>
          <a:bodyPr wrap="square" rtlCol="0">
            <a:spAutoFit/>
          </a:bodyPr>
          <a:lstStyle/>
          <a:p>
            <a:r>
              <a:rPr lang="zh-CN" altLang="en-US" sz="4000">
                <a:latin typeface="方正启体简体" panose="03000509000000000000" charset="-122"/>
                <a:ea typeface="方正启体简体" panose="03000509000000000000" charset="-122"/>
              </a:rPr>
              <a:t>大清帝国的毁灭之路</a:t>
            </a:r>
          </a:p>
        </p:txBody>
      </p:sp>
      <p:sp>
        <p:nvSpPr>
          <p:cNvPr id="2" name="object 61"/>
          <p:cNvSpPr txBox="1"/>
          <p:nvPr/>
        </p:nvSpPr>
        <p:spPr>
          <a:xfrm>
            <a:off x="3529330" y="4992370"/>
            <a:ext cx="2105660" cy="2002155"/>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1911</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武昌起义第一枪</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辛亥革命爆发</a:t>
            </a:r>
          </a:p>
          <a:p>
            <a:pPr algn="ctr">
              <a:lnSpc>
                <a:spcPct val="100000"/>
              </a:lnSpc>
              <a:spcBef>
                <a:spcPts val="1300"/>
              </a:spcBef>
            </a:pP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grpSp>
        <p:nvGrpSpPr>
          <p:cNvPr id="3" name="组合 2"/>
          <p:cNvGrpSpPr/>
          <p:nvPr/>
        </p:nvGrpSpPr>
        <p:grpSpPr>
          <a:xfrm>
            <a:off x="4538345" y="3219450"/>
            <a:ext cx="87630" cy="1945005"/>
            <a:chOff x="9893" y="4384"/>
            <a:chExt cx="138" cy="3872"/>
          </a:xfrm>
        </p:grpSpPr>
        <p:sp>
          <p:nvSpPr>
            <p:cNvPr id="4"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9"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11" name="文本框 10"/>
          <p:cNvSpPr txBox="1"/>
          <p:nvPr/>
        </p:nvSpPr>
        <p:spPr>
          <a:xfrm>
            <a:off x="3082290" y="2392680"/>
            <a:ext cx="3561715" cy="460375"/>
          </a:xfrm>
          <a:prstGeom prst="rect">
            <a:avLst/>
          </a:prstGeom>
          <a:noFill/>
        </p:spPr>
        <p:txBody>
          <a:bodyPr wrap="square" rtlCol="0">
            <a:spAutoFit/>
          </a:bodyPr>
          <a:lstStyle/>
          <a:p>
            <a:pPr algn="ctr"/>
            <a:r>
              <a:rPr lang="zh-CN" altLang="en-US" sz="2400" b="1">
                <a:latin typeface="楷体" panose="02010609060101010101" charset="-122"/>
                <a:ea typeface="楷体" panose="02010609060101010101" charset="-122"/>
              </a:rPr>
              <a:t>资产阶级民主革命爆发</a:t>
            </a:r>
          </a:p>
        </p:txBody>
      </p:sp>
      <p:pic>
        <p:nvPicPr>
          <p:cNvPr id="19" name="图片 18"/>
          <p:cNvPicPr>
            <a:picLocks noChangeAspect="1"/>
          </p:cNvPicPr>
          <p:nvPr/>
        </p:nvPicPr>
        <p:blipFill>
          <a:blip r:embed="rId4">
            <a:clrChange>
              <a:clrFrom>
                <a:srgbClr val="FDFDFD">
                  <a:alpha val="100000"/>
                </a:srgbClr>
              </a:clrFrom>
              <a:clrTo>
                <a:srgbClr val="FDFDFD">
                  <a:alpha val="100000"/>
                  <a:alpha val="0"/>
                </a:srgbClr>
              </a:clrTo>
            </a:clrChange>
          </a:blip>
          <a:srcRect l="24181" r="8935"/>
          <a:stretch>
            <a:fillRect/>
          </a:stretch>
        </p:blipFill>
        <p:spPr>
          <a:xfrm>
            <a:off x="1016000" y="4093210"/>
            <a:ext cx="1099185" cy="1051560"/>
          </a:xfrm>
          <a:prstGeom prst="rect">
            <a:avLst/>
          </a:prstGeom>
        </p:spPr>
      </p:pic>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5"/>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5"/>
              <a:srcRect l="8752" t="63108" r="50986" b="12968"/>
              <a:stretch>
                <a:fillRect/>
              </a:stretch>
            </p:blipFill>
            <p:spPr>
              <a:xfrm>
                <a:off x="5713" y="4699"/>
                <a:ext cx="2695" cy="1087"/>
              </a:xfrm>
              <a:prstGeom prst="rect">
                <a:avLst/>
              </a:prstGeom>
            </p:spPr>
          </p:pic>
        </p:grpSp>
        <p:sp>
          <p:nvSpPr>
            <p:cNvPr id="14" name="文本框 13"/>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3 7 %</a:t>
              </a:r>
            </a:p>
          </p:txBody>
        </p:sp>
        <p:pic>
          <p:nvPicPr>
            <p:cNvPr id="15" name="图片 14" descr="timg[1]"/>
            <p:cNvPicPr>
              <a:picLocks noChangeAspect="1"/>
            </p:cNvPicPr>
            <p:nvPr/>
          </p:nvPicPr>
          <p:blipFill>
            <a:blip r:embed="rId6">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9915" y="894715"/>
            <a:ext cx="10515600" cy="4519295"/>
          </a:xfrm>
        </p:spPr>
        <p:txBody>
          <a:bodyPr>
            <a:normAutofit/>
          </a:bodyPr>
          <a:lstStyle/>
          <a:p>
            <a:pPr algn="ctr">
              <a:lnSpc>
                <a:spcPct val="150000"/>
              </a:lnSpc>
            </a:pPr>
            <a:r>
              <a:rPr lang="en-US" altLang="zh-CN"/>
              <a:t>1912</a:t>
            </a:r>
            <a:r>
              <a:rPr lang="zh-CN" altLang="en-US"/>
              <a:t>年</a:t>
            </a:r>
            <a:r>
              <a:rPr lang="en-US" altLang="zh-CN"/>
              <a:t>1</a:t>
            </a:r>
            <a:r>
              <a:rPr lang="zh-CN" altLang="en-US"/>
              <a:t>月</a:t>
            </a:r>
            <a:r>
              <a:rPr lang="en-US" altLang="zh-CN"/>
              <a:t>1</a:t>
            </a:r>
            <a:r>
              <a:rPr lang="zh-CN" altLang="en-US"/>
              <a:t>日</a:t>
            </a:r>
            <a:br>
              <a:rPr lang="zh-CN" altLang="en-US"/>
            </a:br>
            <a:r>
              <a:rPr lang="zh-CN" altLang="en-US" b="1">
                <a:solidFill>
                  <a:srgbClr val="C00000"/>
                </a:solidFill>
              </a:rPr>
              <a:t>中华民国</a:t>
            </a:r>
            <a:r>
              <a:rPr lang="zh-CN" altLang="en-US"/>
              <a:t>临时政府成立</a:t>
            </a:r>
            <a:br>
              <a:rPr lang="zh-CN" altLang="en-US"/>
            </a:br>
            <a:r>
              <a:rPr lang="zh-CN" altLang="en-US"/>
              <a:t>孙中山为总统</a:t>
            </a:r>
          </a:p>
        </p:txBody>
      </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3 8 %</a:t>
              </a:r>
            </a:p>
          </p:txBody>
        </p:sp>
        <p:pic>
          <p:nvPicPr>
            <p:cNvPr id="11" name="图片 10"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65835"/>
            <a:ext cx="10515600" cy="3649980"/>
          </a:xfrm>
        </p:spPr>
        <p:txBody>
          <a:bodyPr>
            <a:normAutofit/>
          </a:bodyPr>
          <a:lstStyle/>
          <a:p>
            <a:pPr algn="ctr">
              <a:lnSpc>
                <a:spcPct val="150000"/>
              </a:lnSpc>
            </a:pPr>
            <a:r>
              <a:rPr lang="zh-CN" altLang="en-US" dirty="0"/>
              <a:t>同年</a:t>
            </a:r>
            <a:br>
              <a:rPr lang="zh-CN" altLang="en-US" dirty="0"/>
            </a:br>
            <a:r>
              <a:rPr lang="en-US" altLang="zh-CN" dirty="0"/>
              <a:t>1912</a:t>
            </a:r>
            <a:r>
              <a:rPr lang="zh-CN" altLang="en-US" dirty="0"/>
              <a:t>年</a:t>
            </a:r>
            <a:r>
              <a:rPr lang="en-US" altLang="zh-CN" dirty="0"/>
              <a:t>2</a:t>
            </a:r>
            <a:r>
              <a:rPr lang="zh-CN" altLang="en-US" dirty="0"/>
              <a:t>月</a:t>
            </a:r>
            <a:r>
              <a:rPr lang="en-US" altLang="zh-CN" dirty="0"/>
              <a:t>12</a:t>
            </a:r>
            <a:r>
              <a:rPr lang="zh-CN" altLang="en-US" dirty="0"/>
              <a:t>日清帝退位</a:t>
            </a:r>
            <a:br>
              <a:rPr lang="zh-CN" altLang="en-US" dirty="0"/>
            </a:br>
            <a:r>
              <a:rPr lang="zh-CN" altLang="en-US" dirty="0"/>
              <a:t>中国延续了两千余年的封建帝制终于覆灭</a:t>
            </a:r>
          </a:p>
        </p:txBody>
      </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3 9 %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pic>
        <p:nvPicPr>
          <p:cNvPr id="4" name="图片 3" descr="timg[10]"/>
          <p:cNvPicPr>
            <a:picLocks noChangeAspect="1"/>
          </p:cNvPicPr>
          <p:nvPr/>
        </p:nvPicPr>
        <p:blipFill>
          <a:blip r:embed="rId6"/>
          <a:stretch>
            <a:fillRect/>
          </a:stretch>
        </p:blipFill>
        <p:spPr>
          <a:xfrm>
            <a:off x="3965575" y="4415155"/>
            <a:ext cx="4363085" cy="2228215"/>
          </a:xfrm>
          <a:prstGeom prst="rect">
            <a:avLst/>
          </a:prstGeom>
        </p:spPr>
      </p:pic>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510833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sz="2400"/>
          </a:p>
        </p:txBody>
      </p:sp>
      <p:grpSp>
        <p:nvGrpSpPr>
          <p:cNvPr id="24" name="组合 23"/>
          <p:cNvGrpSpPr/>
          <p:nvPr/>
        </p:nvGrpSpPr>
        <p:grpSpPr>
          <a:xfrm>
            <a:off x="2248535" y="3219450"/>
            <a:ext cx="87630" cy="1945005"/>
            <a:chOff x="9893" y="4384"/>
            <a:chExt cx="138" cy="3872"/>
          </a:xfrm>
        </p:grpSpPr>
        <p:sp>
          <p:nvSpPr>
            <p:cNvPr id="25"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26"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27" name="object 61"/>
          <p:cNvSpPr txBox="1"/>
          <p:nvPr/>
        </p:nvSpPr>
        <p:spPr>
          <a:xfrm>
            <a:off x="1502410" y="4992370"/>
            <a:ext cx="1579880" cy="1052830"/>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1900</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八国联军侵华</a:t>
            </a:r>
          </a:p>
        </p:txBody>
      </p:sp>
      <p:sp>
        <p:nvSpPr>
          <p:cNvPr id="28" name="文本框 27"/>
          <p:cNvSpPr txBox="1"/>
          <p:nvPr/>
        </p:nvSpPr>
        <p:spPr>
          <a:xfrm>
            <a:off x="243840" y="1751965"/>
            <a:ext cx="4098925" cy="829945"/>
          </a:xfrm>
          <a:prstGeom prst="rect">
            <a:avLst/>
          </a:prstGeom>
          <a:noFill/>
        </p:spPr>
        <p:txBody>
          <a:bodyPr wrap="square" rtlCol="0">
            <a:spAutoFit/>
          </a:bodyPr>
          <a:lstStyle/>
          <a:p>
            <a:pPr algn="ctr"/>
            <a:r>
              <a:rPr lang="zh-CN" altLang="en-US" sz="2400" b="1">
                <a:latin typeface="楷体" panose="02010609060101010101" charset="-122"/>
                <a:ea typeface="楷体" panose="02010609060101010101" charset="-122"/>
              </a:rPr>
              <a:t>清政府彻底妥协</a:t>
            </a:r>
          </a:p>
          <a:p>
            <a:pPr algn="ctr"/>
            <a:r>
              <a:rPr lang="zh-CN" altLang="en-US" sz="2400" b="1">
                <a:latin typeface="楷体" panose="02010609060101010101" charset="-122"/>
                <a:ea typeface="楷体" panose="02010609060101010101" charset="-122"/>
              </a:rPr>
              <a:t>人民死心绝望</a:t>
            </a:r>
          </a:p>
        </p:txBody>
      </p:sp>
      <p:sp>
        <p:nvSpPr>
          <p:cNvPr id="5" name="文本框 4"/>
          <p:cNvSpPr txBox="1"/>
          <p:nvPr/>
        </p:nvSpPr>
        <p:spPr>
          <a:xfrm>
            <a:off x="575945" y="965835"/>
            <a:ext cx="5718810" cy="706755"/>
          </a:xfrm>
          <a:prstGeom prst="rect">
            <a:avLst/>
          </a:prstGeom>
          <a:noFill/>
        </p:spPr>
        <p:txBody>
          <a:bodyPr wrap="square" rtlCol="0">
            <a:spAutoFit/>
          </a:bodyPr>
          <a:lstStyle/>
          <a:p>
            <a:r>
              <a:rPr lang="zh-CN" altLang="en-US" sz="4000">
                <a:latin typeface="方正启体简体" panose="03000509000000000000" charset="-122"/>
                <a:ea typeface="方正启体简体" panose="03000509000000000000" charset="-122"/>
              </a:rPr>
              <a:t>大清帝国的毁灭之路</a:t>
            </a:r>
          </a:p>
        </p:txBody>
      </p:sp>
      <p:sp>
        <p:nvSpPr>
          <p:cNvPr id="2" name="object 61"/>
          <p:cNvSpPr txBox="1"/>
          <p:nvPr/>
        </p:nvSpPr>
        <p:spPr>
          <a:xfrm>
            <a:off x="3529330" y="4992370"/>
            <a:ext cx="2105660" cy="2002155"/>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1911</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武昌起义第一枪</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辛亥革命爆发</a:t>
            </a:r>
          </a:p>
          <a:p>
            <a:pPr algn="ctr">
              <a:lnSpc>
                <a:spcPct val="100000"/>
              </a:lnSpc>
              <a:spcBef>
                <a:spcPts val="1300"/>
              </a:spcBef>
            </a:pP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grpSp>
        <p:nvGrpSpPr>
          <p:cNvPr id="3" name="组合 2"/>
          <p:cNvGrpSpPr/>
          <p:nvPr/>
        </p:nvGrpSpPr>
        <p:grpSpPr>
          <a:xfrm>
            <a:off x="4538345" y="3219450"/>
            <a:ext cx="87630" cy="1945005"/>
            <a:chOff x="9893" y="4384"/>
            <a:chExt cx="138" cy="3872"/>
          </a:xfrm>
        </p:grpSpPr>
        <p:sp>
          <p:nvSpPr>
            <p:cNvPr id="4"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9"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11" name="文本框 10"/>
          <p:cNvSpPr txBox="1"/>
          <p:nvPr/>
        </p:nvSpPr>
        <p:spPr>
          <a:xfrm>
            <a:off x="2532380" y="2581910"/>
            <a:ext cx="4098925" cy="460375"/>
          </a:xfrm>
          <a:prstGeom prst="rect">
            <a:avLst/>
          </a:prstGeom>
          <a:noFill/>
        </p:spPr>
        <p:txBody>
          <a:bodyPr wrap="square" rtlCol="0">
            <a:spAutoFit/>
          </a:bodyPr>
          <a:lstStyle/>
          <a:p>
            <a:pPr algn="ctr"/>
            <a:r>
              <a:rPr lang="zh-CN" altLang="en-US" sz="2400" b="1">
                <a:latin typeface="楷体" panose="02010609060101010101" charset="-122"/>
                <a:ea typeface="楷体" panose="02010609060101010101" charset="-122"/>
              </a:rPr>
              <a:t>资产阶级民主革命爆发</a:t>
            </a:r>
          </a:p>
        </p:txBody>
      </p:sp>
      <p:sp>
        <p:nvSpPr>
          <p:cNvPr id="14" name="object 61"/>
          <p:cNvSpPr txBox="1"/>
          <p:nvPr/>
        </p:nvSpPr>
        <p:spPr>
          <a:xfrm>
            <a:off x="6494145" y="4992370"/>
            <a:ext cx="2105660" cy="1527810"/>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1912</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清帝退位</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民国成立</a:t>
            </a:r>
          </a:p>
        </p:txBody>
      </p:sp>
      <p:grpSp>
        <p:nvGrpSpPr>
          <p:cNvPr id="15" name="组合 14"/>
          <p:cNvGrpSpPr/>
          <p:nvPr/>
        </p:nvGrpSpPr>
        <p:grpSpPr>
          <a:xfrm>
            <a:off x="7502525" y="3679825"/>
            <a:ext cx="87630" cy="1485265"/>
            <a:chOff x="9893" y="4384"/>
            <a:chExt cx="138" cy="3872"/>
          </a:xfrm>
        </p:grpSpPr>
        <p:sp>
          <p:nvSpPr>
            <p:cNvPr id="16"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17"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18" name="文本框 17"/>
          <p:cNvSpPr txBox="1"/>
          <p:nvPr/>
        </p:nvSpPr>
        <p:spPr>
          <a:xfrm>
            <a:off x="5334635" y="3042285"/>
            <a:ext cx="4424680" cy="460375"/>
          </a:xfrm>
          <a:prstGeom prst="rect">
            <a:avLst/>
          </a:prstGeom>
          <a:noFill/>
        </p:spPr>
        <p:txBody>
          <a:bodyPr wrap="square" rtlCol="0">
            <a:spAutoFit/>
          </a:bodyPr>
          <a:lstStyle/>
          <a:p>
            <a:pPr algn="ctr"/>
            <a:r>
              <a:rPr lang="zh-CN" altLang="en-US" sz="2400" b="1" dirty="0">
                <a:latin typeface="楷体" panose="02010609060101010101" charset="-122"/>
                <a:ea typeface="楷体" panose="02010609060101010101" charset="-122"/>
              </a:rPr>
              <a:t>中国</a:t>
            </a:r>
            <a:r>
              <a:rPr lang="en-US" altLang="zh-CN" sz="2400" b="1" dirty="0">
                <a:latin typeface="楷体" panose="02010609060101010101" charset="-122"/>
                <a:ea typeface="楷体" panose="02010609060101010101" charset="-122"/>
              </a:rPr>
              <a:t>2000</a:t>
            </a:r>
            <a:r>
              <a:rPr lang="zh-CN" altLang="en-US" sz="2400" b="1" dirty="0">
                <a:latin typeface="楷体" panose="02010609060101010101" charset="-122"/>
                <a:ea typeface="楷体" panose="02010609060101010101" charset="-122"/>
              </a:rPr>
              <a:t>余年的封建帝制结束</a:t>
            </a:r>
          </a:p>
        </p:txBody>
      </p:sp>
      <p:pic>
        <p:nvPicPr>
          <p:cNvPr id="19" name="图片 18"/>
          <p:cNvPicPr>
            <a:picLocks noChangeAspect="1"/>
          </p:cNvPicPr>
          <p:nvPr/>
        </p:nvPicPr>
        <p:blipFill>
          <a:blip r:embed="rId4">
            <a:clrChange>
              <a:clrFrom>
                <a:srgbClr val="FDFDFD">
                  <a:alpha val="100000"/>
                </a:srgbClr>
              </a:clrFrom>
              <a:clrTo>
                <a:srgbClr val="FDFDFD">
                  <a:alpha val="100000"/>
                  <a:alpha val="0"/>
                </a:srgbClr>
              </a:clrTo>
            </a:clrChange>
          </a:blip>
          <a:srcRect l="24181" r="8935"/>
          <a:stretch>
            <a:fillRect/>
          </a:stretch>
        </p:blipFill>
        <p:spPr>
          <a:xfrm>
            <a:off x="1016000" y="4093210"/>
            <a:ext cx="1099185" cy="1051560"/>
          </a:xfrm>
          <a:prstGeom prst="rect">
            <a:avLst/>
          </a:prstGeom>
        </p:spPr>
      </p:pic>
      <p:sp>
        <p:nvSpPr>
          <p:cNvPr id="20" name="矩形 19"/>
          <p:cNvSpPr/>
          <p:nvPr/>
        </p:nvSpPr>
        <p:spPr>
          <a:xfrm>
            <a:off x="6680835" y="5164455"/>
            <a:ext cx="1731645" cy="152527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内容占位符 20"/>
          <p:cNvPicPr>
            <a:picLocks noGrp="1" noChangeAspect="1"/>
          </p:cNvPicPr>
          <p:nvPr>
            <p:ph idx="1"/>
          </p:nvPr>
        </p:nvPicPr>
        <p:blipFill>
          <a:blip r:embed="rId5"/>
          <a:stretch>
            <a:fillRect/>
          </a:stretch>
        </p:blipFill>
        <p:spPr>
          <a:xfrm>
            <a:off x="6532245" y="3862070"/>
            <a:ext cx="1014730" cy="1282700"/>
          </a:xfrm>
          <a:prstGeom prst="rect">
            <a:avLst/>
          </a:prstGeom>
        </p:spPr>
      </p:pic>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6"/>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6"/>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4 0  %</a:t>
              </a:r>
            </a:p>
          </p:txBody>
        </p:sp>
        <p:pic>
          <p:nvPicPr>
            <p:cNvPr id="23" name="图片 22" descr="timg[1]"/>
            <p:cNvPicPr>
              <a:picLocks noChangeAspect="1"/>
            </p:cNvPicPr>
            <p:nvPr/>
          </p:nvPicPr>
          <p:blipFill>
            <a:blip r:embed="rId7">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pic>
        <p:nvPicPr>
          <p:cNvPr id="29" name="图片 28" descr="timg[3]"/>
          <p:cNvPicPr>
            <a:picLocks noChangeAspect="1"/>
          </p:cNvPicPr>
          <p:nvPr/>
        </p:nvPicPr>
        <p:blipFill>
          <a:blip r:embed="rId8"/>
          <a:stretch>
            <a:fillRect/>
          </a:stretch>
        </p:blipFill>
        <p:spPr>
          <a:xfrm>
            <a:off x="7546975" y="3865245"/>
            <a:ext cx="1034415" cy="1285240"/>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7583" y="1780474"/>
            <a:ext cx="5155277" cy="3243334"/>
            <a:chOff x="1050" y="3524"/>
            <a:chExt cx="14869" cy="4602"/>
          </a:xfrm>
        </p:grpSpPr>
        <p:sp>
          <p:nvSpPr>
            <p:cNvPr id="2" name="圆角矩形 1"/>
            <p:cNvSpPr/>
            <p:nvPr/>
          </p:nvSpPr>
          <p:spPr>
            <a:xfrm>
              <a:off x="1050" y="5182"/>
              <a:ext cx="6832"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近代中国的一对冤家</a:t>
              </a:r>
            </a:p>
          </p:txBody>
        </p:sp>
        <p:sp>
          <p:nvSpPr>
            <p:cNvPr id="4" name="左大括号 3"/>
            <p:cNvSpPr/>
            <p:nvPr/>
          </p:nvSpPr>
          <p:spPr>
            <a:xfrm>
              <a:off x="8212" y="3839"/>
              <a:ext cx="1520" cy="3849"/>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solidFill>
                  <a:schemeClr val="tx1"/>
                </a:solidFill>
              </a:endParaRPr>
            </a:p>
          </p:txBody>
        </p:sp>
        <p:sp>
          <p:nvSpPr>
            <p:cNvPr id="5" name="圆角矩形 4"/>
            <p:cNvSpPr/>
            <p:nvPr/>
          </p:nvSpPr>
          <p:spPr>
            <a:xfrm>
              <a:off x="9842" y="3524"/>
              <a:ext cx="6077" cy="911"/>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辛亥革命与清朝灭亡</a:t>
              </a:r>
            </a:p>
          </p:txBody>
        </p:sp>
        <p:sp>
          <p:nvSpPr>
            <p:cNvPr id="6" name="圆角矩形 5"/>
            <p:cNvSpPr/>
            <p:nvPr/>
          </p:nvSpPr>
          <p:spPr>
            <a:xfrm>
              <a:off x="9842" y="7250"/>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新文化运动</a:t>
              </a:r>
            </a:p>
          </p:txBody>
        </p:sp>
      </p:gr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考点汇总</a:t>
            </a:r>
          </a:p>
        </p:txBody>
      </p:sp>
      <p:sp>
        <p:nvSpPr>
          <p:cNvPr id="8" name="圆角矩形 7"/>
          <p:cNvSpPr/>
          <p:nvPr/>
        </p:nvSpPr>
        <p:spPr>
          <a:xfrm>
            <a:off x="5677535" y="787400"/>
            <a:ext cx="6285865" cy="5283200"/>
          </a:xfrm>
          <a:prstGeom prst="round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endParaRPr lang="zh-CN" altLang="en-US" sz="2400">
              <a:solidFill>
                <a:schemeClr val="tx1"/>
              </a:solidFill>
              <a:latin typeface="Arial" panose="020B0604020202020204" pitchFamily="34" charset="0"/>
              <a:ea typeface="华文楷体" panose="02010600040101010101" charset="-122"/>
              <a:cs typeface="Arial" panose="020B0604020202020204" pitchFamily="34" charset="0"/>
            </a:endParaRPr>
          </a:p>
        </p:txBody>
      </p:sp>
      <p:sp>
        <p:nvSpPr>
          <p:cNvPr id="9" name="文本框 8"/>
          <p:cNvSpPr txBox="1"/>
          <p:nvPr/>
        </p:nvSpPr>
        <p:spPr>
          <a:xfrm>
            <a:off x="5799649" y="1542944"/>
            <a:ext cx="6069965" cy="3969385"/>
          </a:xfrm>
          <a:prstGeom prst="rect">
            <a:avLst/>
          </a:prstGeom>
          <a:noFill/>
        </p:spPr>
        <p:txBody>
          <a:bodyPr wrap="square" rtlCol="0" anchor="t">
            <a:spAutoFit/>
          </a:bodyPr>
          <a:lstStyle/>
          <a:p>
            <a:pPr algn="l">
              <a:lnSpc>
                <a:spcPct val="150000"/>
              </a:lnSpc>
            </a:pPr>
            <a:r>
              <a:rPr lang="zh-CN" altLang="en-US" sz="2400" dirty="0">
                <a:latin typeface="楷体" panose="02010609060101010101" charset="-122"/>
                <a:ea typeface="楷体" panose="02010609060101010101" charset="-122"/>
                <a:cs typeface="楷体" panose="02010609060101010101" charset="-122"/>
                <a:sym typeface="+mn-ea"/>
              </a:rPr>
              <a:t>①</a:t>
            </a:r>
            <a:r>
              <a:rPr lang="en-US" sz="2400" dirty="0">
                <a:latin typeface="楷体" panose="02010609060101010101" charset="-122"/>
                <a:ea typeface="楷体" panose="02010609060101010101" charset="-122"/>
                <a:cs typeface="楷体" panose="02010609060101010101" charset="-122"/>
                <a:sym typeface="+mn-ea"/>
              </a:rPr>
              <a:t>1894</a:t>
            </a:r>
            <a:r>
              <a:rPr lang="zh-CN" altLang="en-US" sz="2400" dirty="0">
                <a:latin typeface="楷体" panose="02010609060101010101" charset="-122"/>
                <a:ea typeface="楷体" panose="02010609060101010101" charset="-122"/>
                <a:cs typeface="楷体" panose="02010609060101010101" charset="-122"/>
                <a:sym typeface="+mn-ea"/>
              </a:rPr>
              <a:t>年孙中山建立</a:t>
            </a:r>
            <a:r>
              <a:rPr lang="zh-CN" altLang="en-US" sz="2400" u="sng" dirty="0">
                <a:solidFill>
                  <a:srgbClr val="C00000"/>
                </a:solidFill>
                <a:latin typeface="楷体" panose="02010609060101010101" charset="-122"/>
                <a:ea typeface="楷体" panose="02010609060101010101" charset="-122"/>
                <a:cs typeface="楷体" panose="02010609060101010101" charset="-122"/>
                <a:sym typeface="+mn-ea"/>
              </a:rPr>
              <a:t>第一个资产阶级革命组织</a:t>
            </a: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latin typeface="楷体" panose="02010609060101010101" charset="-122"/>
                <a:ea typeface="楷体" panose="02010609060101010101" charset="-122"/>
                <a:cs typeface="楷体" panose="02010609060101010101" charset="-122"/>
                <a:sym typeface="+mn-ea"/>
              </a:rPr>
              <a:t>兴中会</a:t>
            </a: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latin typeface="楷体" panose="02010609060101010101" charset="-122"/>
                <a:ea typeface="楷体" panose="02010609060101010101" charset="-122"/>
                <a:cs typeface="楷体" panose="02010609060101010101" charset="-122"/>
                <a:sym typeface="+mn-ea"/>
              </a:rPr>
              <a:t>。</a:t>
            </a:r>
            <a:endParaRPr lang="en-US" sz="24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zh-CN" altLang="en-US" sz="2400" dirty="0">
                <a:latin typeface="楷体" panose="02010609060101010101" charset="-122"/>
                <a:ea typeface="楷体" panose="02010609060101010101" charset="-122"/>
                <a:cs typeface="楷体" panose="02010609060101010101" charset="-122"/>
                <a:sym typeface="+mn-ea"/>
              </a:rPr>
              <a:t>②</a:t>
            </a:r>
            <a:r>
              <a:rPr lang="en-US" sz="2400" dirty="0">
                <a:latin typeface="楷体" panose="02010609060101010101" charset="-122"/>
                <a:ea typeface="楷体" panose="02010609060101010101" charset="-122"/>
                <a:cs typeface="楷体" panose="02010609060101010101" charset="-122"/>
                <a:sym typeface="+mn-ea"/>
              </a:rPr>
              <a:t>1900</a:t>
            </a:r>
            <a:r>
              <a:rPr lang="zh-CN" altLang="en-US" sz="2400" dirty="0">
                <a:latin typeface="楷体" panose="02010609060101010101" charset="-122"/>
                <a:ea typeface="楷体" panose="02010609060101010101" charset="-122"/>
                <a:cs typeface="楷体" panose="02010609060101010101" charset="-122"/>
                <a:sym typeface="+mn-ea"/>
              </a:rPr>
              <a:t>八国联军侵华清政府彻底失去主权。</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zh-CN" altLang="en-US" sz="2400" dirty="0">
                <a:latin typeface="楷体" panose="02010609060101010101" charset="-122"/>
                <a:ea typeface="楷体" panose="02010609060101010101" charset="-122"/>
                <a:cs typeface="楷体" panose="02010609060101010101" charset="-122"/>
                <a:sym typeface="+mn-ea"/>
              </a:rPr>
              <a:t>③</a:t>
            </a:r>
            <a:r>
              <a:rPr lang="en-US" altLang="zh-CN" sz="2400" dirty="0">
                <a:latin typeface="楷体" panose="02010609060101010101" charset="-122"/>
                <a:ea typeface="楷体" panose="02010609060101010101" charset="-122"/>
                <a:cs typeface="楷体" panose="02010609060101010101" charset="-122"/>
                <a:sym typeface="+mn-ea"/>
              </a:rPr>
              <a:t>1905</a:t>
            </a:r>
            <a:r>
              <a:rPr lang="zh-CN" altLang="en-US" sz="2400" dirty="0">
                <a:latin typeface="楷体" panose="02010609060101010101" charset="-122"/>
                <a:ea typeface="楷体" panose="02010609060101010101" charset="-122"/>
                <a:cs typeface="楷体" panose="02010609060101010101" charset="-122"/>
                <a:sym typeface="+mn-ea"/>
              </a:rPr>
              <a:t>年孙中山成立中国</a:t>
            </a:r>
            <a:r>
              <a:rPr lang="zh-CN" altLang="en-US" sz="2400" u="sng" dirty="0">
                <a:solidFill>
                  <a:srgbClr val="C00000"/>
                </a:solidFill>
                <a:latin typeface="楷体" panose="02010609060101010101" charset="-122"/>
                <a:ea typeface="楷体" panose="02010609060101010101" charset="-122"/>
                <a:cs typeface="楷体" panose="02010609060101010101" charset="-122"/>
                <a:sym typeface="+mn-ea"/>
              </a:rPr>
              <a:t>第一个革命政党</a:t>
            </a: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latin typeface="楷体" panose="02010609060101010101" charset="-122"/>
                <a:ea typeface="楷体" panose="02010609060101010101" charset="-122"/>
                <a:cs typeface="楷体" panose="02010609060101010101" charset="-122"/>
                <a:sym typeface="+mn-ea"/>
              </a:rPr>
              <a:t>中国同盟会。</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zh-CN" altLang="en-US" sz="2400" dirty="0">
                <a:latin typeface="楷体" panose="02010609060101010101" charset="-122"/>
                <a:ea typeface="楷体" panose="02010609060101010101" charset="-122"/>
                <a:cs typeface="楷体" panose="02010609060101010101" charset="-122"/>
                <a:sym typeface="+mn-ea"/>
              </a:rPr>
              <a:t>④</a:t>
            </a:r>
            <a:r>
              <a:rPr lang="en-US" altLang="zh-CN" sz="2400" dirty="0">
                <a:latin typeface="楷体" panose="02010609060101010101" charset="-122"/>
                <a:ea typeface="楷体" panose="02010609060101010101" charset="-122"/>
                <a:cs typeface="楷体" panose="02010609060101010101" charset="-122"/>
                <a:sym typeface="+mn-ea"/>
              </a:rPr>
              <a:t>1911</a:t>
            </a:r>
            <a:r>
              <a:rPr lang="zh-CN" altLang="en-US" sz="2400" dirty="0">
                <a:latin typeface="楷体" panose="02010609060101010101" charset="-122"/>
                <a:ea typeface="楷体" panose="02010609060101010101" charset="-122"/>
                <a:cs typeface="楷体" panose="02010609060101010101" charset="-122"/>
                <a:sym typeface="+mn-ea"/>
              </a:rPr>
              <a:t>年，武昌起义打响辛亥革命第一枪</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zh-CN" altLang="en-US" sz="2400" dirty="0">
                <a:latin typeface="楷体" panose="02010609060101010101" charset="-122"/>
                <a:ea typeface="楷体" panose="02010609060101010101" charset="-122"/>
                <a:cs typeface="楷体" panose="02010609060101010101" charset="-122"/>
                <a:sym typeface="+mn-ea"/>
              </a:rPr>
              <a:t>⑤</a:t>
            </a:r>
            <a:r>
              <a:rPr lang="en-US" altLang="zh-CN" sz="2400" dirty="0">
                <a:latin typeface="楷体" panose="02010609060101010101" charset="-122"/>
                <a:ea typeface="楷体" panose="02010609060101010101" charset="-122"/>
                <a:cs typeface="楷体" panose="02010609060101010101" charset="-122"/>
                <a:sym typeface="+mn-ea"/>
              </a:rPr>
              <a:t>1912</a:t>
            </a:r>
            <a:r>
              <a:rPr lang="zh-CN" altLang="en-US" sz="2400" dirty="0">
                <a:latin typeface="楷体" panose="02010609060101010101" charset="-122"/>
                <a:ea typeface="楷体" panose="02010609060101010101" charset="-122"/>
                <a:cs typeface="楷体" panose="02010609060101010101" charset="-122"/>
                <a:sym typeface="+mn-ea"/>
              </a:rPr>
              <a:t>年</a:t>
            </a:r>
            <a:r>
              <a:rPr lang="en-US" altLang="zh-CN" sz="2400" dirty="0">
                <a:latin typeface="楷体" panose="02010609060101010101" charset="-122"/>
                <a:ea typeface="楷体" panose="02010609060101010101" charset="-122"/>
                <a:cs typeface="楷体" panose="02010609060101010101" charset="-122"/>
                <a:sym typeface="+mn-ea"/>
              </a:rPr>
              <a:t>2</a:t>
            </a:r>
            <a:r>
              <a:rPr lang="zh-CN" altLang="en-US" sz="2400" dirty="0">
                <a:latin typeface="楷体" panose="02010609060101010101" charset="-122"/>
                <a:ea typeface="楷体" panose="02010609060101010101" charset="-122"/>
                <a:cs typeface="楷体" panose="02010609060101010101" charset="-122"/>
                <a:sym typeface="+mn-ea"/>
              </a:rPr>
              <a:t>月，清王朝毁灭</a:t>
            </a:r>
          </a:p>
        </p:txBody>
      </p:sp>
    </p:spTree>
    <p:custDataLst>
      <p:tags r:id="rId2"/>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9775" y="803910"/>
            <a:ext cx="10515600" cy="4377690"/>
          </a:xfrm>
        </p:spPr>
        <p:txBody>
          <a:bodyPr>
            <a:normAutofit/>
          </a:bodyPr>
          <a:lstStyle/>
          <a:p>
            <a:pPr algn="ctr">
              <a:lnSpc>
                <a:spcPct val="200000"/>
              </a:lnSpc>
            </a:pPr>
            <a:r>
              <a:rPr lang="zh-CN" altLang="en-US"/>
              <a:t>相信大家很开心</a:t>
            </a:r>
            <a:br>
              <a:rPr lang="zh-CN" altLang="en-US"/>
            </a:br>
            <a:r>
              <a:rPr lang="zh-CN" altLang="en-US"/>
              <a:t>老师我们终于赢一回了！</a:t>
            </a: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4 1  %</a:t>
              </a:r>
            </a:p>
          </p:txBody>
        </p:sp>
        <p:pic>
          <p:nvPicPr>
            <p:cNvPr id="23" name="图片 22"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5520" y="1656080"/>
            <a:ext cx="5197475" cy="1325880"/>
          </a:xfrm>
        </p:spPr>
        <p:txBody>
          <a:bodyPr/>
          <a:lstStyle/>
          <a:p>
            <a:r>
              <a:rPr lang="zh-CN" altLang="en-US"/>
              <a:t>然而，并没有的。</a:t>
            </a:r>
          </a:p>
        </p:txBody>
      </p:sp>
      <p:sp>
        <p:nvSpPr>
          <p:cNvPr id="3" name="内容占位符 2"/>
          <p:cNvSpPr>
            <a:spLocks noGrp="1"/>
          </p:cNvSpPr>
          <p:nvPr>
            <p:ph idx="1"/>
          </p:nvPr>
        </p:nvSpPr>
        <p:spPr>
          <a:xfrm>
            <a:off x="641350" y="2712085"/>
            <a:ext cx="7750810" cy="3344545"/>
          </a:xfrm>
        </p:spPr>
        <p:txBody>
          <a:bodyPr>
            <a:normAutofit/>
          </a:bodyPr>
          <a:lstStyle/>
          <a:p>
            <a:pPr marL="0" indent="0" algn="ctr">
              <a:lnSpc>
                <a:spcPct val="200000"/>
              </a:lnSpc>
              <a:buNone/>
            </a:pPr>
            <a:r>
              <a:rPr lang="zh-CN" altLang="en-US" sz="4000" dirty="0"/>
              <a:t>革命胜利之后袁世凯成了大总统。</a:t>
            </a:r>
          </a:p>
        </p:txBody>
      </p:sp>
      <p:pic>
        <p:nvPicPr>
          <p:cNvPr id="4" name="图片 3" descr="timg[3]"/>
          <p:cNvPicPr>
            <a:picLocks noChangeAspect="1"/>
          </p:cNvPicPr>
          <p:nvPr/>
        </p:nvPicPr>
        <p:blipFill>
          <a:blip r:embed="rId4"/>
          <a:stretch>
            <a:fillRect/>
          </a:stretch>
        </p:blipFill>
        <p:spPr>
          <a:xfrm>
            <a:off x="8872220" y="1656080"/>
            <a:ext cx="2854325" cy="3545840"/>
          </a:xfrm>
          <a:prstGeom prst="roundRect">
            <a:avLst/>
          </a:prstGeom>
        </p:spPr>
      </p:pic>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5"/>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5"/>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4 2  %</a:t>
              </a:r>
            </a:p>
          </p:txBody>
        </p:sp>
        <p:pic>
          <p:nvPicPr>
            <p:cNvPr id="23" name="图片 22" descr="timg[1]"/>
            <p:cNvPicPr>
              <a:picLocks noChangeAspect="1"/>
            </p:cNvPicPr>
            <p:nvPr/>
          </p:nvPicPr>
          <p:blipFill>
            <a:blip r:embed="rId6">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0959" y="2169292"/>
            <a:ext cx="11423650" cy="1325880"/>
          </a:xfrm>
        </p:spPr>
        <p:txBody>
          <a:bodyPr>
            <a:noAutofit/>
          </a:bodyPr>
          <a:lstStyle/>
          <a:p>
            <a:pPr algn="ctr">
              <a:lnSpc>
                <a:spcPct val="150000"/>
              </a:lnSpc>
            </a:pPr>
            <a:r>
              <a:rPr lang="zh-CN" altLang="en-US" sz="4000" dirty="0">
                <a:latin typeface="方正启体简体" panose="03000509000000000000" charset="-122"/>
                <a:ea typeface="方正启体简体" panose="03000509000000000000" charset="-122"/>
                <a:cs typeface="+mn-cs"/>
              </a:rPr>
              <a:t>孙中山很生气，组织中华革命党进行斗争</a:t>
            </a:r>
            <a:br>
              <a:rPr lang="zh-CN" altLang="en-US" sz="4000" dirty="0">
                <a:latin typeface="方正启体简体" panose="03000509000000000000" charset="-122"/>
                <a:ea typeface="方正启体简体" panose="03000509000000000000" charset="-122"/>
                <a:cs typeface="+mn-cs"/>
              </a:rPr>
            </a:br>
            <a:r>
              <a:rPr lang="en-US" altLang="zh-CN" sz="4000" dirty="0">
                <a:latin typeface="方正启体简体" panose="03000509000000000000" charset="-122"/>
                <a:ea typeface="方正启体简体" panose="03000509000000000000" charset="-122"/>
                <a:cs typeface="+mn-cs"/>
              </a:rPr>
              <a:t>——</a:t>
            </a:r>
            <a:r>
              <a:rPr lang="zh-CN" altLang="en-US" sz="4000" dirty="0">
                <a:latin typeface="方正启体简体" panose="03000509000000000000" charset="-122"/>
                <a:ea typeface="方正启体简体" panose="03000509000000000000" charset="-122"/>
                <a:cs typeface="+mn-cs"/>
              </a:rPr>
              <a:t>史称</a:t>
            </a:r>
            <a:r>
              <a:rPr lang="en-US" altLang="zh-CN" sz="4000" dirty="0">
                <a:latin typeface="方正启体简体" panose="03000509000000000000" charset="-122"/>
                <a:ea typeface="方正启体简体" panose="03000509000000000000" charset="-122"/>
                <a:cs typeface="+mn-cs"/>
              </a:rPr>
              <a:t>“</a:t>
            </a:r>
            <a:r>
              <a:rPr lang="zh-CN" altLang="en-US" sz="4000" dirty="0">
                <a:latin typeface="方正启体简体" panose="03000509000000000000" charset="-122"/>
                <a:ea typeface="方正启体简体" panose="03000509000000000000" charset="-122"/>
                <a:cs typeface="+mn-cs"/>
              </a:rPr>
              <a:t>二次革命</a:t>
            </a:r>
            <a:r>
              <a:rPr lang="en-US" altLang="zh-CN" sz="4000" dirty="0">
                <a:latin typeface="方正启体简体" panose="03000509000000000000" charset="-122"/>
                <a:ea typeface="方正启体简体" panose="03000509000000000000" charset="-122"/>
                <a:cs typeface="+mn-cs"/>
              </a:rPr>
              <a:t>”</a:t>
            </a:r>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4 3  %</a:t>
              </a:r>
            </a:p>
          </p:txBody>
        </p:sp>
        <p:pic>
          <p:nvPicPr>
            <p:cNvPr id="23" name="图片 22"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0959" y="2169292"/>
            <a:ext cx="11423650" cy="1325880"/>
          </a:xfrm>
        </p:spPr>
        <p:txBody>
          <a:bodyPr>
            <a:noAutofit/>
          </a:bodyPr>
          <a:lstStyle/>
          <a:p>
            <a:pPr algn="ctr">
              <a:lnSpc>
                <a:spcPct val="150000"/>
              </a:lnSpc>
            </a:pPr>
            <a:r>
              <a:rPr lang="zh-CN" altLang="en-US" sz="4000" dirty="0">
                <a:latin typeface="方正启体简体" panose="03000509000000000000" charset="-122"/>
                <a:ea typeface="方正启体简体" panose="03000509000000000000" charset="-122"/>
                <a:cs typeface="+mn-cs"/>
              </a:rPr>
              <a:t>以失败告终</a:t>
            </a:r>
            <a:r>
              <a:rPr lang="en-US" altLang="zh-CN" sz="4000" dirty="0">
                <a:latin typeface="方正启体简体" panose="03000509000000000000" charset="-122"/>
                <a:ea typeface="方正启体简体" panose="03000509000000000000" charset="-122"/>
                <a:cs typeface="+mn-cs"/>
              </a:rPr>
              <a:t>……</a:t>
            </a:r>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4 3  %</a:t>
              </a:r>
            </a:p>
          </p:txBody>
        </p:sp>
        <p:pic>
          <p:nvPicPr>
            <p:cNvPr id="23" name="图片 22"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extLst>
      <p:ext uri="{BB962C8B-B14F-4D97-AF65-F5344CB8AC3E}">
        <p14:creationId xmlns:p14="http://schemas.microsoft.com/office/powerpoint/2010/main" val="31267508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1667" y="1857375"/>
            <a:ext cx="7750810" cy="3344545"/>
          </a:xfrm>
        </p:spPr>
        <p:txBody>
          <a:bodyPr>
            <a:normAutofit/>
          </a:bodyPr>
          <a:lstStyle/>
          <a:p>
            <a:pPr marL="0" indent="0" algn="ctr">
              <a:lnSpc>
                <a:spcPct val="200000"/>
              </a:lnSpc>
              <a:buNone/>
            </a:pPr>
            <a:r>
              <a:rPr lang="en-US" altLang="zh-CN" sz="4000" dirty="0"/>
              <a:t>1915</a:t>
            </a:r>
            <a:r>
              <a:rPr lang="zh-CN" altLang="en-US" sz="4000" dirty="0"/>
              <a:t>年袁世凯突然称帝，</a:t>
            </a:r>
            <a:endParaRPr lang="en-US" altLang="zh-CN" sz="4000" dirty="0"/>
          </a:p>
          <a:p>
            <a:pPr marL="0" indent="0" algn="ctr">
              <a:lnSpc>
                <a:spcPct val="200000"/>
              </a:lnSpc>
              <a:buNone/>
            </a:pPr>
            <a:r>
              <a:rPr lang="zh-CN" altLang="en-US" sz="4000" dirty="0"/>
              <a:t>搞起了复辟。</a:t>
            </a:r>
          </a:p>
        </p:txBody>
      </p:sp>
      <p:pic>
        <p:nvPicPr>
          <p:cNvPr id="4" name="图片 3" descr="timg[3]"/>
          <p:cNvPicPr>
            <a:picLocks noChangeAspect="1"/>
          </p:cNvPicPr>
          <p:nvPr/>
        </p:nvPicPr>
        <p:blipFill>
          <a:blip r:embed="rId4"/>
          <a:stretch>
            <a:fillRect/>
          </a:stretch>
        </p:blipFill>
        <p:spPr>
          <a:xfrm>
            <a:off x="8872220" y="1656080"/>
            <a:ext cx="2854325" cy="3545840"/>
          </a:xfrm>
          <a:prstGeom prst="roundRect">
            <a:avLst/>
          </a:prstGeom>
        </p:spPr>
      </p:pic>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5"/>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5"/>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4 2  %</a:t>
              </a:r>
            </a:p>
          </p:txBody>
        </p:sp>
        <p:pic>
          <p:nvPicPr>
            <p:cNvPr id="23" name="图片 22" descr="timg[1]"/>
            <p:cNvPicPr>
              <a:picLocks noChangeAspect="1"/>
            </p:cNvPicPr>
            <p:nvPr/>
          </p:nvPicPr>
          <p:blipFill>
            <a:blip r:embed="rId6">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extLst>
      <p:ext uri="{BB962C8B-B14F-4D97-AF65-F5344CB8AC3E}">
        <p14:creationId xmlns:p14="http://schemas.microsoft.com/office/powerpoint/2010/main" val="2206402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510833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3353673"/>
            <a:ext cx="1194574" cy="1765553"/>
          </a:xfrm>
          <a:prstGeom prst="rect">
            <a:avLst/>
          </a:prstGeom>
          <a:blipFill>
            <a:blip r:embed="rId4" cstate="print"/>
            <a:stretch>
              <a:fillRect/>
            </a:stretch>
          </a:blipFill>
        </p:spPr>
        <p:txBody>
          <a:bodyPr wrap="square" lIns="0" tIns="0" rIns="0" bIns="0" rtlCol="0"/>
          <a:lstStyle/>
          <a:p>
            <a:endParaRPr/>
          </a:p>
        </p:txBody>
      </p:sp>
      <p:sp>
        <p:nvSpPr>
          <p:cNvPr id="9" name="object 60"/>
          <p:cNvSpPr/>
          <p:nvPr/>
        </p:nvSpPr>
        <p:spPr>
          <a:xfrm>
            <a:off x="3622841" y="4971497"/>
            <a:ext cx="88264" cy="193039"/>
          </a:xfrm>
          <a:prstGeom prst="rect">
            <a:avLst/>
          </a:prstGeom>
          <a:blipFill>
            <a:blip r:embed="rId5" cstate="print"/>
            <a:stretch>
              <a:fillRect/>
            </a:stretch>
          </a:blipFill>
        </p:spPr>
        <p:txBody>
          <a:bodyPr wrap="square" lIns="0" tIns="0" rIns="0" bIns="0" rtlCol="0"/>
          <a:lstStyle/>
          <a:p>
            <a:endParaRPr/>
          </a:p>
        </p:txBody>
      </p:sp>
      <p:sp>
        <p:nvSpPr>
          <p:cNvPr id="10" name="object 61"/>
          <p:cNvSpPr txBox="1"/>
          <p:nvPr/>
        </p:nvSpPr>
        <p:spPr>
          <a:xfrm>
            <a:off x="2762717" y="507150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278279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3353720"/>
            <a:ext cx="1051077" cy="1823212"/>
          </a:xfrm>
          <a:prstGeom prst="rect">
            <a:avLst/>
          </a:prstGeom>
          <a:blipFill>
            <a:blip r:embed="rId6" cstate="print"/>
            <a:stretch>
              <a:fillRect/>
            </a:stretch>
          </a:blipFill>
        </p:spPr>
        <p:txBody>
          <a:bodyPr wrap="square" lIns="0" tIns="0" rIns="0" bIns="0" rtlCol="0"/>
          <a:lstStyle/>
          <a:p>
            <a:endParaRPr/>
          </a:p>
        </p:txBody>
      </p:sp>
      <p:sp>
        <p:nvSpPr>
          <p:cNvPr id="18" name="文本框 17"/>
          <p:cNvSpPr txBox="1"/>
          <p:nvPr/>
        </p:nvSpPr>
        <p:spPr>
          <a:xfrm>
            <a:off x="966914" y="537091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507150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4958797"/>
            <a:ext cx="88264" cy="193039"/>
          </a:xfrm>
          <a:prstGeom prst="rect">
            <a:avLst/>
          </a:prstGeom>
          <a:blipFill>
            <a:blip r:embed="rId5" cstate="print"/>
            <a:stretch>
              <a:fillRect/>
            </a:stretch>
          </a:blipFill>
        </p:spPr>
        <p:txBody>
          <a:bodyPr wrap="square" lIns="0" tIns="0" rIns="0" bIns="0" rtlCol="0"/>
          <a:lstStyle/>
          <a:p>
            <a:endParaRPr/>
          </a:p>
        </p:txBody>
      </p:sp>
      <p:sp>
        <p:nvSpPr>
          <p:cNvPr id="15" name="object 62"/>
          <p:cNvSpPr/>
          <p:nvPr/>
        </p:nvSpPr>
        <p:spPr>
          <a:xfrm>
            <a:off x="7484593" y="278279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7"/>
          <a:srcRect t="22408" b="22456"/>
          <a:stretch>
            <a:fillRect/>
          </a:stretch>
        </p:blipFill>
        <p:spPr>
          <a:xfrm>
            <a:off x="3002280" y="2037080"/>
            <a:ext cx="1329055" cy="732790"/>
          </a:xfrm>
          <a:prstGeom prst="rect">
            <a:avLst/>
          </a:prstGeom>
        </p:spPr>
      </p:pic>
      <p:pic>
        <p:nvPicPr>
          <p:cNvPr id="4" name="图片 3"/>
          <p:cNvPicPr>
            <a:picLocks noChangeAspect="1"/>
          </p:cNvPicPr>
          <p:nvPr/>
        </p:nvPicPr>
        <p:blipFill>
          <a:blip r:embed="rId7"/>
          <a:srcRect t="22408" b="22456"/>
          <a:stretch>
            <a:fillRect/>
          </a:stretch>
        </p:blipFill>
        <p:spPr>
          <a:xfrm>
            <a:off x="4860925" y="2037080"/>
            <a:ext cx="1329055" cy="732790"/>
          </a:xfrm>
          <a:prstGeom prst="rect">
            <a:avLst/>
          </a:prstGeom>
        </p:spPr>
      </p:pic>
      <p:sp>
        <p:nvSpPr>
          <p:cNvPr id="7" name="object 61"/>
          <p:cNvSpPr txBox="1"/>
          <p:nvPr/>
        </p:nvSpPr>
        <p:spPr>
          <a:xfrm>
            <a:off x="6580972" y="504801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13" name="object 62"/>
          <p:cNvSpPr/>
          <p:nvPr/>
        </p:nvSpPr>
        <p:spPr>
          <a:xfrm>
            <a:off x="5524983" y="278279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7" name="object 60"/>
          <p:cNvSpPr/>
          <p:nvPr/>
        </p:nvSpPr>
        <p:spPr>
          <a:xfrm>
            <a:off x="7440461" y="5048332"/>
            <a:ext cx="88264" cy="193039"/>
          </a:xfrm>
          <a:prstGeom prst="rect">
            <a:avLst/>
          </a:prstGeom>
          <a:blipFill>
            <a:blip r:embed="rId5" cstate="print"/>
            <a:stretch>
              <a:fillRect/>
            </a:stretch>
          </a:blipFill>
        </p:spPr>
        <p:txBody>
          <a:bodyPr wrap="square" lIns="0" tIns="0" rIns="0" bIns="0" rtlCol="0"/>
          <a:lstStyle/>
          <a:p>
            <a:endParaRPr/>
          </a:p>
        </p:txBody>
      </p:sp>
      <p:sp>
        <p:nvSpPr>
          <p:cNvPr id="19" name="object 61"/>
          <p:cNvSpPr txBox="1"/>
          <p:nvPr/>
        </p:nvSpPr>
        <p:spPr>
          <a:xfrm>
            <a:off x="8390255" y="504825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278406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5049602"/>
            <a:ext cx="88264" cy="193039"/>
          </a:xfrm>
          <a:prstGeom prst="rect">
            <a:avLst/>
          </a:prstGeom>
          <a:blipFill>
            <a:blip r:embed="rId5" cstate="print"/>
            <a:stretch>
              <a:fillRect/>
            </a:stretch>
          </a:blipFill>
        </p:spPr>
        <p:txBody>
          <a:bodyPr wrap="square" lIns="0" tIns="0" rIns="0" bIns="0" rtlCol="0"/>
          <a:lstStyle/>
          <a:p>
            <a:endParaRPr/>
          </a:p>
        </p:txBody>
      </p:sp>
      <p:pic>
        <p:nvPicPr>
          <p:cNvPr id="20" name="图片 19"/>
          <p:cNvPicPr>
            <a:picLocks noChangeAspect="1"/>
          </p:cNvPicPr>
          <p:nvPr/>
        </p:nvPicPr>
        <p:blipFill>
          <a:blip r:embed="rId8">
            <a:clrChange>
              <a:clrFrom>
                <a:srgbClr val="FEFEFE">
                  <a:alpha val="100000"/>
                </a:srgbClr>
              </a:clrFrom>
              <a:clrTo>
                <a:srgbClr val="FEFEFE">
                  <a:alpha val="100000"/>
                  <a:alpha val="0"/>
                </a:srgbClr>
              </a:clrTo>
            </a:clrChange>
          </a:blip>
          <a:srcRect b="24361"/>
          <a:stretch>
            <a:fillRect/>
          </a:stretch>
        </p:blipFill>
        <p:spPr>
          <a:xfrm>
            <a:off x="6189980" y="822960"/>
            <a:ext cx="2200275" cy="1664335"/>
          </a:xfrm>
          <a:prstGeom prst="rect">
            <a:avLst/>
          </a:prstGeom>
        </p:spPr>
      </p:pic>
      <p:pic>
        <p:nvPicPr>
          <p:cNvPr id="21" name="图片 20"/>
          <p:cNvPicPr>
            <a:picLocks noChangeAspect="1"/>
          </p:cNvPicPr>
          <p:nvPr/>
        </p:nvPicPr>
        <p:blipFill>
          <a:blip r:embed="rId8">
            <a:clrChange>
              <a:clrFrom>
                <a:srgbClr val="FEFEFE">
                  <a:alpha val="100000"/>
                </a:srgbClr>
              </a:clrFrom>
              <a:clrTo>
                <a:srgbClr val="FEFEFE">
                  <a:alpha val="100000"/>
                  <a:alpha val="0"/>
                </a:srgbClr>
              </a:clrTo>
            </a:clrChange>
          </a:blip>
          <a:srcRect b="24361"/>
          <a:stretch>
            <a:fillRect/>
          </a:stretch>
        </p:blipFill>
        <p:spPr>
          <a:xfrm>
            <a:off x="8390255" y="822960"/>
            <a:ext cx="2200275" cy="1664335"/>
          </a:xfrm>
          <a:prstGeom prst="rect">
            <a:avLst/>
          </a:prstGeom>
        </p:spPr>
      </p:pic>
      <p:sp>
        <p:nvSpPr>
          <p:cNvPr id="220" name=" 220"/>
          <p:cNvSpPr/>
          <p:nvPr/>
        </p:nvSpPr>
        <p:spPr>
          <a:xfrm>
            <a:off x="0" y="-9525"/>
            <a:ext cx="433133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号主角</a:t>
            </a:r>
            <a:r>
              <a:rPr lang="en-US" altLang="zh-CN" sz="2400" b="1">
                <a:solidFill>
                  <a:schemeClr val="tx1"/>
                </a:solidFill>
                <a:latin typeface="方正启体简体" panose="03000509000000000000" charset="-122"/>
                <a:ea typeface="方正启体简体" panose="03000509000000000000" charset="-122"/>
              </a:rPr>
              <a:t>-</a:t>
            </a:r>
            <a:r>
              <a:rPr lang="zh-CN" altLang="en-US" sz="2400" b="1">
                <a:solidFill>
                  <a:schemeClr val="tx1"/>
                </a:solidFill>
                <a:latin typeface="方正启体简体" panose="03000509000000000000" charset="-122"/>
                <a:ea typeface="方正启体简体" panose="03000509000000000000" charset="-122"/>
                <a:sym typeface="+mn-ea"/>
              </a:rPr>
              <a:t>资产阶级粉墨登场</a:t>
            </a:r>
          </a:p>
        </p:txBody>
      </p:sp>
      <p:sp>
        <p:nvSpPr>
          <p:cNvPr id="24" name="标题 1">
            <a:extLst>
              <a:ext uri="{FF2B5EF4-FFF2-40B4-BE49-F238E27FC236}">
                <a16:creationId xmlns:a16="http://schemas.microsoft.com/office/drawing/2014/main" xmlns="" id="{DEA17E06-9FF5-0B49-A1C0-15488C800B1B}"/>
              </a:ext>
            </a:extLst>
          </p:cNvPr>
          <p:cNvSpPr txBox="1">
            <a:spLocks/>
          </p:cNvSpPr>
          <p:nvPr/>
        </p:nvSpPr>
        <p:spPr>
          <a:xfrm>
            <a:off x="543407" y="763334"/>
            <a:ext cx="6335395" cy="113919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a:lstStyle>
          <a:p>
            <a:r>
              <a:rPr lang="zh-CN" altLang="en-US" sz="3200" dirty="0"/>
              <a:t>话说，虽然四次群架都败了</a:t>
            </a:r>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9317" y="951454"/>
            <a:ext cx="10515600" cy="4707255"/>
          </a:xfrm>
        </p:spPr>
        <p:txBody>
          <a:bodyPr>
            <a:normAutofit/>
          </a:bodyPr>
          <a:lstStyle/>
          <a:p>
            <a:pPr marL="0" indent="0" algn="ctr">
              <a:lnSpc>
                <a:spcPct val="200000"/>
              </a:lnSpc>
              <a:buNone/>
            </a:pPr>
            <a:r>
              <a:rPr lang="zh-CN" altLang="en-US" sz="4000" dirty="0">
                <a:latin typeface="方正启体简体" panose="03000509000000000000" charset="-122"/>
                <a:ea typeface="方正启体简体" panose="03000509000000000000" charset="-122"/>
              </a:rPr>
              <a:t>袁世凯也没有那么幸运</a:t>
            </a:r>
          </a:p>
          <a:p>
            <a:pPr marL="0" indent="0" algn="ctr">
              <a:lnSpc>
                <a:spcPct val="200000"/>
              </a:lnSpc>
              <a:buNone/>
            </a:pPr>
            <a:r>
              <a:rPr lang="zh-CN" altLang="en-US" sz="4000" dirty="0">
                <a:latin typeface="方正启体简体" panose="03000509000000000000" charset="-122"/>
                <a:ea typeface="方正启体简体" panose="03000509000000000000" charset="-122"/>
              </a:rPr>
              <a:t>只做了</a:t>
            </a:r>
            <a:r>
              <a:rPr lang="zh-CN" altLang="en-US" sz="4000" dirty="0">
                <a:latin typeface="Arial" panose="020B0604020202020204" pitchFamily="34" charset="0"/>
                <a:ea typeface="方正启体简体" panose="03000509000000000000" charset="-122"/>
                <a:cs typeface="Arial" panose="020B0604020202020204" pitchFamily="34" charset="0"/>
              </a:rPr>
              <a:t>83</a:t>
            </a:r>
            <a:r>
              <a:rPr lang="zh-CN" altLang="en-US" sz="4000" dirty="0">
                <a:latin typeface="方正启体简体" panose="03000509000000000000" charset="-122"/>
                <a:ea typeface="方正启体简体" panose="03000509000000000000" charset="-122"/>
              </a:rPr>
              <a:t>天的皇帝</a:t>
            </a:r>
          </a:p>
          <a:p>
            <a:pPr marL="0" indent="0" algn="ctr">
              <a:lnSpc>
                <a:spcPct val="200000"/>
              </a:lnSpc>
              <a:buNone/>
            </a:pPr>
            <a:r>
              <a:rPr lang="zh-CN" altLang="en-US" sz="4000" dirty="0">
                <a:latin typeface="方正启体简体" panose="03000509000000000000" charset="-122"/>
                <a:ea typeface="方正启体简体" panose="03000509000000000000" charset="-122"/>
              </a:rPr>
              <a:t>迫于压力下台，与第二年离世</a:t>
            </a:r>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4 5  %</a:t>
              </a:r>
            </a:p>
          </p:txBody>
        </p:sp>
        <p:pic>
          <p:nvPicPr>
            <p:cNvPr id="23" name="图片 22"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10807" y="1742221"/>
            <a:ext cx="6508531" cy="3034731"/>
          </a:xfrm>
        </p:spPr>
        <p:txBody>
          <a:bodyPr/>
          <a:lstStyle/>
          <a:p>
            <a:pPr marL="0" indent="0" algn="ctr">
              <a:lnSpc>
                <a:spcPct val="200000"/>
              </a:lnSpc>
              <a:buNone/>
            </a:pPr>
            <a:r>
              <a:rPr lang="zh-CN" altLang="en-US" sz="4000" dirty="0">
                <a:latin typeface="方正启体简体" panose="03000509000000000000" charset="-122"/>
                <a:ea typeface="方正启体简体" panose="03000509000000000000" charset="-122"/>
                <a:sym typeface="+mn-ea"/>
              </a:rPr>
              <a:t>那边焦头烂额</a:t>
            </a:r>
            <a:endParaRPr lang="en-US" altLang="zh-CN" sz="4000" dirty="0">
              <a:latin typeface="方正启体简体" panose="03000509000000000000" charset="-122"/>
              <a:ea typeface="方正启体简体" panose="03000509000000000000" charset="-122"/>
              <a:sym typeface="+mn-ea"/>
            </a:endParaRPr>
          </a:p>
          <a:p>
            <a:pPr marL="0" indent="0" algn="ctr">
              <a:lnSpc>
                <a:spcPct val="200000"/>
              </a:lnSpc>
              <a:buNone/>
            </a:pPr>
            <a:r>
              <a:rPr lang="zh-CN" altLang="en-US" sz="4000" dirty="0">
                <a:latin typeface="方正启体简体" panose="03000509000000000000" charset="-122"/>
                <a:ea typeface="方正启体简体" panose="03000509000000000000" charset="-122"/>
                <a:sym typeface="+mn-ea"/>
              </a:rPr>
              <a:t>这边整装待发</a:t>
            </a:r>
            <a:endParaRPr lang="zh-CN" altLang="en-US" sz="4000" dirty="0">
              <a:latin typeface="方正启体简体" panose="03000509000000000000" charset="-122"/>
              <a:ea typeface="方正启体简体" panose="03000509000000000000" charset="-122"/>
            </a:endParaRPr>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4 4  %</a:t>
              </a:r>
            </a:p>
          </p:txBody>
        </p:sp>
        <p:pic>
          <p:nvPicPr>
            <p:cNvPr id="23" name="图片 22"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53490"/>
            <a:ext cx="10515600" cy="4351338"/>
          </a:xfrm>
        </p:spPr>
        <p:txBody>
          <a:bodyPr/>
          <a:lstStyle/>
          <a:p>
            <a:pPr marL="0" indent="0" algn="ctr">
              <a:lnSpc>
                <a:spcPct val="200000"/>
              </a:lnSpc>
              <a:buNone/>
            </a:pPr>
            <a:r>
              <a:rPr lang="en-US" altLang="zh-CN" sz="4000">
                <a:sym typeface="+mn-ea"/>
              </a:rPr>
              <a:t>1919</a:t>
            </a:r>
            <a:r>
              <a:rPr lang="zh-CN" altLang="en-US" sz="4000">
                <a:sym typeface="+mn-ea"/>
              </a:rPr>
              <a:t>年</a:t>
            </a:r>
            <a:r>
              <a:rPr lang="en-US" altLang="zh-CN" sz="4000">
                <a:sym typeface="+mn-ea"/>
              </a:rPr>
              <a:t>10</a:t>
            </a:r>
            <a:r>
              <a:rPr lang="zh-CN" altLang="en-US" sz="4000">
                <a:sym typeface="+mn-ea"/>
              </a:rPr>
              <a:t>月</a:t>
            </a:r>
          </a:p>
          <a:p>
            <a:pPr marL="0" indent="0" algn="ctr">
              <a:lnSpc>
                <a:spcPct val="200000"/>
              </a:lnSpc>
              <a:buNone/>
            </a:pPr>
            <a:r>
              <a:rPr lang="zh-CN" altLang="en-US" sz="4000">
                <a:latin typeface="方正启体简体" panose="03000509000000000000" charset="-122"/>
                <a:ea typeface="方正启体简体" panose="03000509000000000000" charset="-122"/>
                <a:sym typeface="+mn-ea"/>
              </a:rPr>
              <a:t>孙中山正式将中华革命党更名为</a:t>
            </a:r>
            <a:r>
              <a:rPr lang="zh-CN" altLang="en-US" sz="4000" b="1">
                <a:solidFill>
                  <a:srgbClr val="FF0000"/>
                </a:solidFill>
                <a:latin typeface="方正启体简体" panose="03000509000000000000" charset="-122"/>
                <a:ea typeface="方正启体简体" panose="03000509000000000000" charset="-122"/>
                <a:sym typeface="+mn-ea"/>
              </a:rPr>
              <a:t>中国国民党</a:t>
            </a:r>
            <a:endParaRPr lang="zh-CN" altLang="en-US" sz="4000">
              <a:latin typeface="方正启体简体" panose="03000509000000000000" charset="-122"/>
              <a:ea typeface="方正启体简体" panose="03000509000000000000" charset="-122"/>
            </a:endParaRPr>
          </a:p>
          <a:p>
            <a:pPr marL="0" indent="0" algn="ctr">
              <a:lnSpc>
                <a:spcPct val="200000"/>
              </a:lnSpc>
              <a:buNone/>
            </a:pPr>
            <a:endParaRPr lang="zh-CN" altLang="en-US" sz="4000"/>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800" cy="628"/>
            </a:xfrm>
            <a:prstGeom prst="rect">
              <a:avLst/>
            </a:prstGeom>
            <a:noFill/>
          </p:spPr>
          <p:txBody>
            <a:bodyPr wrap="square" rtlCol="0">
              <a:spAutoFit/>
            </a:bodyPr>
            <a:lstStyle/>
            <a:p>
              <a:r>
                <a:rPr lang="en-US" altLang="zh-CN" sz="2000" b="1" dirty="0">
                  <a:solidFill>
                    <a:srgbClr val="121212"/>
                  </a:solidFill>
                  <a:latin typeface="方正启体简体" panose="03000509000000000000" charset="-122"/>
                  <a:ea typeface="方正启体简体" panose="03000509000000000000" charset="-122"/>
                </a:rPr>
                <a:t>4 4  %</a:t>
              </a:r>
            </a:p>
          </p:txBody>
        </p:sp>
        <p:pic>
          <p:nvPicPr>
            <p:cNvPr id="23" name="图片 22"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extLst>
      <p:ext uri="{BB962C8B-B14F-4D97-AF65-F5344CB8AC3E}">
        <p14:creationId xmlns:p14="http://schemas.microsoft.com/office/powerpoint/2010/main" val="4331293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1610934"/>
            <a:ext cx="10515600" cy="1325563"/>
          </a:xfrm>
        </p:spPr>
        <p:txBody>
          <a:bodyPr/>
          <a:lstStyle/>
          <a:p>
            <a:pPr algn="ctr"/>
            <a:r>
              <a:rPr lang="zh-CN" altLang="en-US" sz="4000" dirty="0">
                <a:latin typeface="方正启体简体" panose="03000509000000000000" charset="-122"/>
                <a:ea typeface="方正启体简体" panose="03000509000000000000" charset="-122"/>
                <a:cs typeface="+mn-cs"/>
              </a:rPr>
              <a:t>北洋军阀时代——</a:t>
            </a:r>
            <a:r>
              <a:rPr lang="zh-CN" altLang="en-US" sz="4000" dirty="0">
                <a:latin typeface="方正启体简体" panose="03000509000000000000" charset="-122"/>
                <a:ea typeface="方正启体简体" panose="03000509000000000000" charset="-122"/>
                <a:cs typeface="+mn-cs"/>
                <a:sym typeface="+mn-ea"/>
              </a:rPr>
              <a:t>两个政府时代</a:t>
            </a:r>
            <a:endParaRPr lang="zh-CN" altLang="en-US" sz="4000" dirty="0">
              <a:latin typeface="方正启体简体" panose="03000509000000000000" charset="-122"/>
              <a:ea typeface="方正启体简体" panose="03000509000000000000" charset="-122"/>
              <a:cs typeface="+mn-cs"/>
            </a:endParaRPr>
          </a:p>
        </p:txBody>
      </p:sp>
      <p:sp>
        <p:nvSpPr>
          <p:cNvPr id="3" name="内容占位符 2"/>
          <p:cNvSpPr>
            <a:spLocks noGrp="1"/>
          </p:cNvSpPr>
          <p:nvPr>
            <p:ph idx="1"/>
          </p:nvPr>
        </p:nvSpPr>
        <p:spPr>
          <a:xfrm>
            <a:off x="838200" y="3383761"/>
            <a:ext cx="10515600" cy="2481011"/>
          </a:xfrm>
        </p:spPr>
        <p:txBody>
          <a:bodyPr>
            <a:normAutofit fontScale="92500"/>
          </a:bodyPr>
          <a:lstStyle/>
          <a:p>
            <a:pPr marL="0" indent="0" algn="ctr">
              <a:lnSpc>
                <a:spcPct val="200000"/>
              </a:lnSpc>
              <a:buNone/>
            </a:pPr>
            <a:r>
              <a:rPr lang="zh-CN" altLang="en-US" sz="4000" dirty="0">
                <a:latin typeface="方正启体简体" panose="03000509000000000000" charset="-122"/>
                <a:ea typeface="方正启体简体" panose="03000509000000000000" charset="-122"/>
              </a:rPr>
              <a:t>一个是北洋军阀控制的北京政府</a:t>
            </a:r>
          </a:p>
          <a:p>
            <a:pPr marL="0" indent="0" algn="ctr">
              <a:lnSpc>
                <a:spcPct val="200000"/>
              </a:lnSpc>
              <a:buNone/>
            </a:pPr>
            <a:r>
              <a:rPr lang="zh-CN" altLang="en-US" sz="4000" dirty="0">
                <a:latin typeface="方正启体简体" panose="03000509000000000000" charset="-122"/>
                <a:ea typeface="方正启体简体" panose="03000509000000000000" charset="-122"/>
              </a:rPr>
              <a:t>一个是孙中山为首的南方军政府</a:t>
            </a:r>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999" cy="628"/>
            </a:xfrm>
            <a:prstGeom prst="rect">
              <a:avLst/>
            </a:prstGeom>
            <a:noFill/>
          </p:spPr>
          <p:txBody>
            <a:bodyPr wrap="square" rtlCol="0">
              <a:spAutoFit/>
            </a:bodyPr>
            <a:lstStyle/>
            <a:p>
              <a:r>
                <a:rPr lang="en-US" altLang="zh-CN" sz="2000" b="1" dirty="0">
                  <a:solidFill>
                    <a:srgbClr val="121212"/>
                  </a:solidFill>
                  <a:latin typeface="方正启体简体" panose="03000509000000000000" charset="-122"/>
                  <a:ea typeface="方正启体简体" panose="03000509000000000000" charset="-122"/>
                </a:rPr>
                <a:t>4 6  %</a:t>
              </a:r>
            </a:p>
          </p:txBody>
        </p:sp>
        <p:pic>
          <p:nvPicPr>
            <p:cNvPr id="23" name="图片 22"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5805" y="978941"/>
            <a:ext cx="10515600" cy="1325563"/>
          </a:xfrm>
        </p:spPr>
        <p:txBody>
          <a:bodyPr/>
          <a:lstStyle/>
          <a:p>
            <a:r>
              <a:rPr lang="zh-CN" altLang="en-US" dirty="0"/>
              <a:t>辛亥革命失败的原因：</a:t>
            </a:r>
          </a:p>
        </p:txBody>
      </p:sp>
      <p:sp>
        <p:nvSpPr>
          <p:cNvPr id="3" name="内容占位符 2"/>
          <p:cNvSpPr>
            <a:spLocks noGrp="1"/>
          </p:cNvSpPr>
          <p:nvPr>
            <p:ph idx="1"/>
          </p:nvPr>
        </p:nvSpPr>
        <p:spPr>
          <a:xfrm>
            <a:off x="889317" y="2501583"/>
            <a:ext cx="10515600" cy="3189769"/>
          </a:xfrm>
        </p:spPr>
        <p:txBody>
          <a:bodyPr>
            <a:normAutofit fontScale="97500"/>
          </a:bodyPr>
          <a:lstStyle/>
          <a:p>
            <a:pPr marL="0" indent="0">
              <a:lnSpc>
                <a:spcPct val="150000"/>
              </a:lnSpc>
              <a:buNone/>
            </a:pPr>
            <a:r>
              <a:rPr lang="en-US" altLang="zh-CN" sz="4000" dirty="0"/>
              <a:t>1.</a:t>
            </a:r>
            <a:r>
              <a:rPr lang="zh-CN" altLang="en-US" sz="4000" dirty="0"/>
              <a:t>没有明确的反帝反封建纲领</a:t>
            </a:r>
            <a:r>
              <a:rPr lang="zh-CN" altLang="en-US" sz="2800" dirty="0"/>
              <a:t>（对西方列强抱有幻想）</a:t>
            </a:r>
          </a:p>
          <a:p>
            <a:pPr marL="0" indent="0">
              <a:lnSpc>
                <a:spcPct val="150000"/>
              </a:lnSpc>
              <a:buNone/>
            </a:pPr>
            <a:r>
              <a:rPr lang="en-US" altLang="zh-CN" sz="4000" dirty="0"/>
              <a:t>2.</a:t>
            </a:r>
            <a:r>
              <a:rPr lang="zh-CN" altLang="en-US" sz="4000" dirty="0"/>
              <a:t>没有群众基础</a:t>
            </a:r>
            <a:r>
              <a:rPr lang="zh-CN" altLang="en-US" sz="2800" dirty="0"/>
              <a:t>（看不上农民）</a:t>
            </a:r>
          </a:p>
          <a:p>
            <a:pPr marL="0" indent="0">
              <a:lnSpc>
                <a:spcPct val="150000"/>
              </a:lnSpc>
              <a:buNone/>
            </a:pPr>
            <a:r>
              <a:rPr lang="en-US" altLang="zh-CN" sz="4000" dirty="0"/>
              <a:t>3.</a:t>
            </a:r>
            <a:r>
              <a:rPr lang="zh-CN" altLang="en-US" sz="4000" dirty="0"/>
              <a:t>没有强有力的政党</a:t>
            </a:r>
            <a:r>
              <a:rPr lang="zh-CN" altLang="en-US" sz="2800" dirty="0"/>
              <a:t>（组织松散）</a:t>
            </a: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4 7  %</a:t>
              </a:r>
            </a:p>
          </p:txBody>
        </p:sp>
        <p:pic>
          <p:nvPicPr>
            <p:cNvPr id="23" name="图片 22"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80490" y="1396365"/>
            <a:ext cx="8481695" cy="4260850"/>
          </a:xfrm>
        </p:spPr>
        <p:txBody>
          <a:bodyPr>
            <a:normAutofit/>
          </a:bodyPr>
          <a:lstStyle/>
          <a:p>
            <a:pPr marL="0" indent="0">
              <a:lnSpc>
                <a:spcPct val="150000"/>
              </a:lnSpc>
              <a:buNone/>
            </a:pPr>
            <a:r>
              <a:rPr lang="zh-CN" sz="3200">
                <a:latin typeface="Arial" panose="020B0604020202020204" pitchFamily="34" charset="0"/>
                <a:cs typeface="Arial" panose="020B0604020202020204" pitchFamily="34" charset="0"/>
              </a:rPr>
              <a:t>【多选】</a:t>
            </a:r>
            <a:r>
              <a:rPr sz="3200">
                <a:latin typeface="Arial" panose="020B0604020202020204" pitchFamily="34" charset="0"/>
                <a:cs typeface="Arial" panose="020B0604020202020204" pitchFamily="34" charset="0"/>
              </a:rPr>
              <a:t>清末“新政”</a:t>
            </a:r>
            <a:r>
              <a:rPr lang="zh-CN" sz="3200">
                <a:latin typeface="Arial" panose="020B0604020202020204" pitchFamily="34" charset="0"/>
                <a:cs typeface="Arial" panose="020B0604020202020204" pitchFamily="34" charset="0"/>
              </a:rPr>
              <a:t>的改革涉及哪些方面？（）</a:t>
            </a:r>
          </a:p>
          <a:p>
            <a:pPr marL="0" indent="0">
              <a:lnSpc>
                <a:spcPct val="150000"/>
              </a:lnSpc>
              <a:buNone/>
            </a:pPr>
            <a:r>
              <a:rPr lang="en-US" sz="3200">
                <a:latin typeface="Arial" panose="020B0604020202020204" pitchFamily="34" charset="0"/>
                <a:cs typeface="Arial" panose="020B0604020202020204" pitchFamily="34" charset="0"/>
              </a:rPr>
              <a:t>A</a:t>
            </a:r>
            <a:r>
              <a:rPr lang="zh-CN" altLang="en-US" sz="3200">
                <a:latin typeface="Arial" panose="020B0604020202020204" pitchFamily="34" charset="0"/>
                <a:cs typeface="Arial" panose="020B0604020202020204" pitchFamily="34" charset="0"/>
              </a:rPr>
              <a:t>、</a:t>
            </a:r>
            <a:r>
              <a:rPr sz="3200">
                <a:latin typeface="Arial" panose="020B0604020202020204" pitchFamily="34" charset="0"/>
                <a:cs typeface="Arial" panose="020B0604020202020204" pitchFamily="34" charset="0"/>
              </a:rPr>
              <a:t>改革官制，整顿吏治</a:t>
            </a:r>
          </a:p>
          <a:p>
            <a:pPr marL="0" indent="0">
              <a:lnSpc>
                <a:spcPct val="150000"/>
              </a:lnSpc>
              <a:buNone/>
            </a:pPr>
            <a:r>
              <a:rPr lang="en-US" sz="3200">
                <a:latin typeface="Arial" panose="020B0604020202020204" pitchFamily="34" charset="0"/>
                <a:cs typeface="Arial" panose="020B0604020202020204" pitchFamily="34" charset="0"/>
              </a:rPr>
              <a:t>B</a:t>
            </a:r>
            <a:r>
              <a:rPr lang="zh-CN" altLang="en-US" sz="3200">
                <a:latin typeface="Arial" panose="020B0604020202020204" pitchFamily="34" charset="0"/>
                <a:cs typeface="Arial" panose="020B0604020202020204" pitchFamily="34" charset="0"/>
              </a:rPr>
              <a:t>、</a:t>
            </a:r>
            <a:r>
              <a:rPr sz="3200">
                <a:latin typeface="Arial" panose="020B0604020202020204" pitchFamily="34" charset="0"/>
                <a:cs typeface="Arial" panose="020B0604020202020204" pitchFamily="34" charset="0"/>
              </a:rPr>
              <a:t>改革兵制，训练新军</a:t>
            </a:r>
          </a:p>
          <a:p>
            <a:pPr marL="0" indent="0">
              <a:lnSpc>
                <a:spcPct val="150000"/>
              </a:lnSpc>
              <a:buNone/>
            </a:pPr>
            <a:r>
              <a:rPr lang="en-US" sz="3200">
                <a:latin typeface="Arial" panose="020B0604020202020204" pitchFamily="34" charset="0"/>
                <a:cs typeface="Arial" panose="020B0604020202020204" pitchFamily="34" charset="0"/>
              </a:rPr>
              <a:t>C</a:t>
            </a:r>
            <a:r>
              <a:rPr lang="zh-CN" altLang="en-US" sz="3200">
                <a:latin typeface="Arial" panose="020B0604020202020204" pitchFamily="34" charset="0"/>
                <a:cs typeface="Arial" panose="020B0604020202020204" pitchFamily="34" charset="0"/>
              </a:rPr>
              <a:t>、</a:t>
            </a:r>
            <a:r>
              <a:rPr sz="3200">
                <a:latin typeface="Arial" panose="020B0604020202020204" pitchFamily="34" charset="0"/>
                <a:cs typeface="Arial" panose="020B0604020202020204" pitchFamily="34" charset="0"/>
              </a:rPr>
              <a:t>改革学制，提倡新学</a:t>
            </a:r>
          </a:p>
          <a:p>
            <a:pPr marL="0" indent="0">
              <a:lnSpc>
                <a:spcPct val="150000"/>
              </a:lnSpc>
              <a:buNone/>
            </a:pPr>
            <a:r>
              <a:rPr lang="en-US" sz="3200">
                <a:latin typeface="Arial" panose="020B0604020202020204" pitchFamily="34" charset="0"/>
                <a:cs typeface="Arial" panose="020B0604020202020204" pitchFamily="34" charset="0"/>
              </a:rPr>
              <a:t>D</a:t>
            </a:r>
            <a:r>
              <a:rPr lang="zh-CN" altLang="en-US" sz="3200">
                <a:latin typeface="Arial" panose="020B0604020202020204" pitchFamily="34" charset="0"/>
                <a:cs typeface="Arial" panose="020B0604020202020204" pitchFamily="34" charset="0"/>
              </a:rPr>
              <a:t>、改革农制，重农轻商</a:t>
            </a: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755" cy="628"/>
            </a:xfrm>
            <a:prstGeom prst="rect">
              <a:avLst/>
            </a:prstGeom>
            <a:noFill/>
          </p:spPr>
          <p:txBody>
            <a:bodyPr wrap="square" rtlCol="0">
              <a:spAutoFit/>
            </a:bodyPr>
            <a:lstStyle/>
            <a:p>
              <a:r>
                <a:rPr lang="en-US" altLang="zh-CN" sz="2000" b="1" dirty="0">
                  <a:solidFill>
                    <a:srgbClr val="121212"/>
                  </a:solidFill>
                  <a:latin typeface="方正启体简体" panose="03000509000000000000" charset="-122"/>
                  <a:ea typeface="方正启体简体" panose="03000509000000000000" charset="-122"/>
                </a:rPr>
                <a:t>4 8  %</a:t>
              </a:r>
            </a:p>
          </p:txBody>
        </p:sp>
        <p:pic>
          <p:nvPicPr>
            <p:cNvPr id="23" name="图片 22"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80490" y="1396365"/>
            <a:ext cx="8481695" cy="4260850"/>
          </a:xfrm>
        </p:spPr>
        <p:txBody>
          <a:bodyPr>
            <a:normAutofit fontScale="90000"/>
          </a:bodyPr>
          <a:lstStyle/>
          <a:p>
            <a:pPr marL="0" indent="0">
              <a:lnSpc>
                <a:spcPct val="150000"/>
              </a:lnSpc>
              <a:buNone/>
            </a:pPr>
            <a:r>
              <a:rPr lang="zh-CN" sz="3200">
                <a:latin typeface="Arial" panose="020B0604020202020204" pitchFamily="34" charset="0"/>
                <a:cs typeface="Arial" panose="020B0604020202020204" pitchFamily="34" charset="0"/>
              </a:rPr>
              <a:t>【多选】</a:t>
            </a:r>
            <a:r>
              <a:rPr sz="3200">
                <a:latin typeface="Arial" panose="020B0604020202020204" pitchFamily="34" charset="0"/>
                <a:cs typeface="Arial" panose="020B0604020202020204" pitchFamily="34" charset="0"/>
              </a:rPr>
              <a:t>清末“新政”</a:t>
            </a:r>
            <a:r>
              <a:rPr lang="zh-CN" sz="3200">
                <a:latin typeface="Arial" panose="020B0604020202020204" pitchFamily="34" charset="0"/>
                <a:cs typeface="Arial" panose="020B0604020202020204" pitchFamily="34" charset="0"/>
              </a:rPr>
              <a:t>的改革涉及哪些方面？（</a:t>
            </a:r>
            <a:r>
              <a:rPr lang="en-US" altLang="zh-CN" sz="3200">
                <a:latin typeface="Arial" panose="020B0604020202020204" pitchFamily="34" charset="0"/>
                <a:cs typeface="Arial" panose="020B0604020202020204" pitchFamily="34" charset="0"/>
              </a:rPr>
              <a:t>ABC</a:t>
            </a:r>
            <a:r>
              <a:rPr lang="zh-CN" sz="3200">
                <a:latin typeface="Arial" panose="020B0604020202020204" pitchFamily="34" charset="0"/>
                <a:cs typeface="Arial" panose="020B0604020202020204" pitchFamily="34" charset="0"/>
              </a:rPr>
              <a:t>）</a:t>
            </a:r>
          </a:p>
          <a:p>
            <a:pPr marL="0" indent="0">
              <a:lnSpc>
                <a:spcPct val="150000"/>
              </a:lnSpc>
              <a:buNone/>
            </a:pPr>
            <a:r>
              <a:rPr lang="en-US" sz="3200" b="1">
                <a:solidFill>
                  <a:srgbClr val="FF0000"/>
                </a:solidFill>
                <a:latin typeface="Arial" panose="020B0604020202020204" pitchFamily="34" charset="0"/>
                <a:cs typeface="Arial" panose="020B0604020202020204" pitchFamily="34" charset="0"/>
              </a:rPr>
              <a:t>A</a:t>
            </a:r>
            <a:r>
              <a:rPr lang="zh-CN" altLang="en-US" sz="3200" b="1">
                <a:solidFill>
                  <a:srgbClr val="FF0000"/>
                </a:solidFill>
                <a:latin typeface="Arial" panose="020B0604020202020204" pitchFamily="34" charset="0"/>
                <a:cs typeface="Arial" panose="020B0604020202020204" pitchFamily="34" charset="0"/>
              </a:rPr>
              <a:t>、</a:t>
            </a:r>
            <a:r>
              <a:rPr sz="3200" b="1">
                <a:solidFill>
                  <a:srgbClr val="FF0000"/>
                </a:solidFill>
                <a:latin typeface="Arial" panose="020B0604020202020204" pitchFamily="34" charset="0"/>
                <a:cs typeface="Arial" panose="020B0604020202020204" pitchFamily="34" charset="0"/>
              </a:rPr>
              <a:t>改革官制，整顿吏治</a:t>
            </a:r>
          </a:p>
          <a:p>
            <a:pPr marL="0" indent="0">
              <a:lnSpc>
                <a:spcPct val="150000"/>
              </a:lnSpc>
              <a:buNone/>
            </a:pPr>
            <a:r>
              <a:rPr lang="en-US" sz="3200" b="1">
                <a:solidFill>
                  <a:srgbClr val="FF0000"/>
                </a:solidFill>
                <a:latin typeface="Arial" panose="020B0604020202020204" pitchFamily="34" charset="0"/>
                <a:cs typeface="Arial" panose="020B0604020202020204" pitchFamily="34" charset="0"/>
              </a:rPr>
              <a:t>B</a:t>
            </a:r>
            <a:r>
              <a:rPr lang="zh-CN" altLang="en-US" sz="3200" b="1">
                <a:solidFill>
                  <a:srgbClr val="FF0000"/>
                </a:solidFill>
                <a:latin typeface="Arial" panose="020B0604020202020204" pitchFamily="34" charset="0"/>
                <a:cs typeface="Arial" panose="020B0604020202020204" pitchFamily="34" charset="0"/>
              </a:rPr>
              <a:t>、</a:t>
            </a:r>
            <a:r>
              <a:rPr sz="3200" b="1">
                <a:solidFill>
                  <a:srgbClr val="FF0000"/>
                </a:solidFill>
                <a:latin typeface="Arial" panose="020B0604020202020204" pitchFamily="34" charset="0"/>
                <a:cs typeface="Arial" panose="020B0604020202020204" pitchFamily="34" charset="0"/>
              </a:rPr>
              <a:t>改革兵制，训练新军</a:t>
            </a:r>
          </a:p>
          <a:p>
            <a:pPr marL="0" indent="0">
              <a:lnSpc>
                <a:spcPct val="150000"/>
              </a:lnSpc>
              <a:buNone/>
            </a:pPr>
            <a:r>
              <a:rPr lang="en-US" sz="3200" b="1">
                <a:solidFill>
                  <a:srgbClr val="FF0000"/>
                </a:solidFill>
                <a:latin typeface="Arial" panose="020B0604020202020204" pitchFamily="34" charset="0"/>
                <a:cs typeface="Arial" panose="020B0604020202020204" pitchFamily="34" charset="0"/>
              </a:rPr>
              <a:t>C</a:t>
            </a:r>
            <a:r>
              <a:rPr lang="zh-CN" altLang="en-US" sz="3200" b="1">
                <a:solidFill>
                  <a:srgbClr val="FF0000"/>
                </a:solidFill>
                <a:latin typeface="Arial" panose="020B0604020202020204" pitchFamily="34" charset="0"/>
                <a:cs typeface="Arial" panose="020B0604020202020204" pitchFamily="34" charset="0"/>
              </a:rPr>
              <a:t>、</a:t>
            </a:r>
            <a:r>
              <a:rPr sz="3200" b="1">
                <a:solidFill>
                  <a:srgbClr val="FF0000"/>
                </a:solidFill>
                <a:latin typeface="Arial" panose="020B0604020202020204" pitchFamily="34" charset="0"/>
                <a:cs typeface="Arial" panose="020B0604020202020204" pitchFamily="34" charset="0"/>
              </a:rPr>
              <a:t>改革学制，提倡新学</a:t>
            </a:r>
            <a:endParaRPr sz="3200">
              <a:latin typeface="Arial" panose="020B0604020202020204" pitchFamily="34" charset="0"/>
              <a:cs typeface="Arial" panose="020B0604020202020204" pitchFamily="34" charset="0"/>
            </a:endParaRPr>
          </a:p>
          <a:p>
            <a:pPr marL="0" indent="0">
              <a:lnSpc>
                <a:spcPct val="150000"/>
              </a:lnSpc>
              <a:buNone/>
            </a:pPr>
            <a:r>
              <a:rPr lang="en-US" sz="3200">
                <a:latin typeface="Arial" panose="020B0604020202020204" pitchFamily="34" charset="0"/>
                <a:cs typeface="Arial" panose="020B0604020202020204" pitchFamily="34" charset="0"/>
              </a:rPr>
              <a:t>D</a:t>
            </a:r>
            <a:r>
              <a:rPr lang="zh-CN" altLang="en-US" sz="3200">
                <a:latin typeface="Arial" panose="020B0604020202020204" pitchFamily="34" charset="0"/>
                <a:cs typeface="Arial" panose="020B0604020202020204" pitchFamily="34" charset="0"/>
              </a:rPr>
              <a:t>、改革农制，重农轻商</a:t>
            </a: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4 9  %</a:t>
              </a:r>
            </a:p>
          </p:txBody>
        </p:sp>
        <p:pic>
          <p:nvPicPr>
            <p:cNvPr id="23" name="图片 22"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35355"/>
            <a:ext cx="10515600" cy="4987925"/>
          </a:xfrm>
        </p:spPr>
        <p:txBody>
          <a:bodyPr>
            <a:normAutofit fontScale="92500"/>
          </a:bodyPr>
          <a:lstStyle/>
          <a:p>
            <a:pPr marL="457200" lvl="1" indent="0" algn="ctr">
              <a:lnSpc>
                <a:spcPct val="200000"/>
              </a:lnSpc>
              <a:buNone/>
            </a:pPr>
            <a:r>
              <a:rPr lang="zh-CN" altLang="en-US" sz="3600"/>
              <a:t>随堂考时间</a:t>
            </a:r>
            <a:r>
              <a:rPr lang="en-US" altLang="zh-CN" sz="3600"/>
              <a:t>~</a:t>
            </a:r>
          </a:p>
          <a:p>
            <a:pPr marL="457200" lvl="1" indent="0" algn="ctr">
              <a:lnSpc>
                <a:spcPct val="200000"/>
              </a:lnSpc>
              <a:buNone/>
            </a:pPr>
            <a:r>
              <a:rPr lang="zh-CN" altLang="en-US" sz="3600"/>
              <a:t>每题只有</a:t>
            </a:r>
            <a:r>
              <a:rPr lang="en-US" altLang="zh-CN" sz="3600"/>
              <a:t>15</a:t>
            </a:r>
            <a:r>
              <a:rPr lang="zh-CN" altLang="en-US" sz="3600"/>
              <a:t>秒时间，且只有一次机会！</a:t>
            </a:r>
          </a:p>
          <a:p>
            <a:pPr marL="457200" lvl="1" indent="0" algn="ctr">
              <a:lnSpc>
                <a:spcPct val="200000"/>
              </a:lnSpc>
              <a:buNone/>
            </a:pPr>
            <a:r>
              <a:rPr lang="zh-CN" altLang="en-US" sz="3600"/>
              <a:t>且做且珍惜</a:t>
            </a:r>
          </a:p>
          <a:p>
            <a:pPr marL="457200" lvl="1" indent="0" algn="ctr">
              <a:lnSpc>
                <a:spcPct val="200000"/>
              </a:lnSpc>
              <a:buNone/>
            </a:pPr>
            <a:r>
              <a:rPr lang="zh-CN" altLang="en-US" sz="3600"/>
              <a:t>                                                                                                          </a:t>
            </a:r>
            <a:r>
              <a:rPr lang="en-US" altLang="zh-CN"/>
              <a:t>2</a:t>
            </a:r>
            <a:r>
              <a:rPr lang="zh-CN" altLang="en-US"/>
              <a:t>、</a:t>
            </a:r>
            <a:r>
              <a:rPr lang="en-US" altLang="zh-CN"/>
              <a:t>3</a:t>
            </a:r>
          </a:p>
        </p:txBody>
      </p:sp>
      <p:sp>
        <p:nvSpPr>
          <p:cNvPr id="7" name=" 220"/>
          <p:cNvSpPr/>
          <p:nvPr/>
        </p:nvSpPr>
        <p:spPr>
          <a:xfrm>
            <a:off x="0" y="-9525"/>
            <a:ext cx="213296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200" b="1">
                <a:solidFill>
                  <a:schemeClr val="tx1"/>
                </a:solidFill>
                <a:latin typeface="方正启体简体" panose="03000509000000000000" charset="-122"/>
                <a:ea typeface="方正启体简体" panose="03000509000000000000" charset="-122"/>
              </a:rPr>
              <a:t>练一练</a:t>
            </a: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98780" y="2306320"/>
            <a:ext cx="8084820" cy="2244090"/>
            <a:chOff x="628" y="3632"/>
            <a:chExt cx="12732" cy="3534"/>
          </a:xfrm>
        </p:grpSpPr>
        <p:grpSp>
          <p:nvGrpSpPr>
            <p:cNvPr id="4" name="组合 3"/>
            <p:cNvGrpSpPr/>
            <p:nvPr/>
          </p:nvGrpSpPr>
          <p:grpSpPr>
            <a:xfrm>
              <a:off x="1736" y="4679"/>
              <a:ext cx="11624" cy="1904"/>
              <a:chOff x="2983" y="4768"/>
              <a:chExt cx="11624" cy="1904"/>
            </a:xfrm>
          </p:grpSpPr>
          <p:pic>
            <p:nvPicPr>
              <p:cNvPr id="5" name="图片 4" descr="timg2YG0CBNT"/>
              <p:cNvPicPr>
                <a:picLocks noChangeAspect="1"/>
              </p:cNvPicPr>
              <p:nvPr/>
            </p:nvPicPr>
            <p:blipFill>
              <a:blip r:embed="rId3"/>
              <a:srcRect t="63108" r="7260" b="12195"/>
              <a:stretch>
                <a:fillRect/>
              </a:stretch>
            </p:blipFill>
            <p:spPr>
              <a:xfrm>
                <a:off x="2983" y="5550"/>
                <a:ext cx="11625" cy="1122"/>
              </a:xfrm>
              <a:prstGeom prst="rect">
                <a:avLst/>
              </a:prstGeom>
            </p:spPr>
          </p:pic>
          <p:sp>
            <p:nvSpPr>
              <p:cNvPr id="10" name="文本框 9"/>
              <p:cNvSpPr txBox="1"/>
              <p:nvPr/>
            </p:nvSpPr>
            <p:spPr>
              <a:xfrm>
                <a:off x="8432" y="4768"/>
                <a:ext cx="1092"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 5 0 %</a:t>
                </a:r>
              </a:p>
            </p:txBody>
          </p:sp>
        </p:grpSp>
        <p:pic>
          <p:nvPicPr>
            <p:cNvPr id="6" name="图片 5" descr="timg[1]"/>
            <p:cNvPicPr>
              <a:picLocks noChangeAspect="1"/>
            </p:cNvPicPr>
            <p:nvPr/>
          </p:nvPicPr>
          <p:blipFill>
            <a:blip r:embed="rId4">
              <a:clrChange>
                <a:clrFrom>
                  <a:srgbClr val="FFFFFF">
                    <a:alpha val="100000"/>
                  </a:srgbClr>
                </a:clrFrom>
                <a:clrTo>
                  <a:srgbClr val="FFFFFF">
                    <a:alpha val="100000"/>
                    <a:alpha val="0"/>
                  </a:srgbClr>
                </a:clrTo>
              </a:clrChange>
            </a:blip>
            <a:srcRect l="16944" t="9563" r="41850" b="-1836"/>
            <a:stretch>
              <a:fillRect/>
            </a:stretch>
          </p:blipFill>
          <p:spPr>
            <a:xfrm>
              <a:off x="628" y="3632"/>
              <a:ext cx="3101" cy="3535"/>
            </a:xfrm>
            <a:prstGeom prst="parallelogram">
              <a:avLst/>
            </a:prstGeom>
          </p:spPr>
        </p:pic>
      </p:gr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11" name="文本框 10"/>
          <p:cNvSpPr txBox="1"/>
          <p:nvPr/>
        </p:nvSpPr>
        <p:spPr>
          <a:xfrm>
            <a:off x="7208185" y="4180205"/>
            <a:ext cx="4288353" cy="584775"/>
          </a:xfrm>
          <a:prstGeom prst="rect">
            <a:avLst/>
          </a:prstGeom>
          <a:solidFill>
            <a:srgbClr val="FF0000"/>
          </a:solid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全国自</a:t>
            </a:r>
            <a:r>
              <a:rPr lang="zh-CN" altLang="en-US" sz="3200" dirty="0" smtClean="0">
                <a:solidFill>
                  <a:srgbClr val="FFFFFF"/>
                </a:solidFill>
                <a:latin typeface="Libian SC" panose="02010600040101010101" pitchFamily="2" charset="-122"/>
                <a:ea typeface="Libian SC" panose="02010600040101010101" pitchFamily="2" charset="-122"/>
                <a:sym typeface="+mn-ea"/>
              </a:rPr>
              <a:t>考历年真题解析</a:t>
            </a:r>
            <a:endParaRPr lang="zh-CN" altLang="en-US" sz="3200" dirty="0">
              <a:solidFill>
                <a:srgbClr val="FFFFFF"/>
              </a:solidFill>
              <a:latin typeface="Libian SC" panose="02010600040101010101" pitchFamily="2" charset="-122"/>
              <a:ea typeface="Libian SC" panose="02010600040101010101" pitchFamily="2" charset="-122"/>
              <a:sym typeface="+mn-ea"/>
            </a:endParaRPr>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0630"/>
            <a:ext cx="10515600" cy="3128010"/>
          </a:xfrm>
        </p:spPr>
        <p:txBody>
          <a:bodyPr>
            <a:normAutofit fontScale="90000"/>
          </a:bodyPr>
          <a:lstStyle/>
          <a:p>
            <a:pPr algn="ctr">
              <a:lnSpc>
                <a:spcPct val="200000"/>
              </a:lnSpc>
            </a:pPr>
            <a:r>
              <a:rPr lang="zh-CN" altLang="en-US" sz="5400">
                <a:solidFill>
                  <a:schemeClr val="bg1"/>
                </a:solidFill>
              </a:rPr>
              <a:t>历史从来都不是单纯的。</a:t>
            </a:r>
            <a:br>
              <a:rPr lang="zh-CN" altLang="en-US" sz="5400">
                <a:solidFill>
                  <a:schemeClr val="bg1"/>
                </a:solidFill>
              </a:rPr>
            </a:br>
            <a:r>
              <a:rPr lang="zh-CN" altLang="en-US" sz="5400">
                <a:solidFill>
                  <a:schemeClr val="bg1"/>
                </a:solidFill>
              </a:rPr>
              <a:t>塞翁失马焉知非福。</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9760" y="657860"/>
            <a:ext cx="10515600" cy="4351338"/>
          </a:xfrm>
        </p:spPr>
        <p:txBody>
          <a:bodyPr/>
          <a:lstStyle/>
          <a:p>
            <a:pPr marL="0" indent="0" algn="ctr">
              <a:lnSpc>
                <a:spcPct val="200000"/>
              </a:lnSpc>
              <a:buNone/>
            </a:pPr>
            <a:r>
              <a:rPr lang="zh-CN" altLang="en-US" sz="4800"/>
              <a:t>但我们仍然在蓄力反抗            </a:t>
            </a:r>
          </a:p>
        </p:txBody>
      </p:sp>
      <p:grpSp>
        <p:nvGrpSpPr>
          <p:cNvPr id="4" name="组合 3"/>
          <p:cNvGrpSpPr/>
          <p:nvPr/>
        </p:nvGrpSpPr>
        <p:grpSpPr>
          <a:xfrm>
            <a:off x="3693160" y="2914015"/>
            <a:ext cx="5169714"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5" name="文本框 4"/>
            <p:cNvSpPr txBox="1"/>
            <p:nvPr/>
          </p:nvSpPr>
          <p:spPr>
            <a:xfrm>
              <a:off x="6494" y="7922"/>
              <a:ext cx="5586" cy="1307"/>
            </a:xfrm>
            <a:prstGeom prst="rect">
              <a:avLst/>
            </a:prstGeom>
            <a:noFill/>
          </p:spPr>
          <p:txBody>
            <a:bodyPr wrap="square" rtlCol="0">
              <a:spAutoFit/>
            </a:bodyPr>
            <a:lstStyle/>
            <a:p>
              <a:r>
                <a:rPr lang="en-US" altLang="zh-CN" sz="4800">
                  <a:latin typeface="方正启体简体" panose="03000509000000000000" charset="-122"/>
                  <a:ea typeface="方正启体简体" panose="03000509000000000000" charset="-122"/>
                </a:rPr>
                <a:t>              </a:t>
              </a:r>
              <a:r>
                <a:rPr lang="zh-CN" altLang="en-US" sz="4800">
                  <a:latin typeface="方正启体简体" panose="03000509000000000000" charset="-122"/>
                  <a:ea typeface="方正启体简体" panose="03000509000000000000" charset="-122"/>
                </a:rPr>
                <a:t>你</a:t>
              </a:r>
              <a:r>
                <a:rPr lang="en-US" altLang="zh-CN" sz="4800">
                  <a:latin typeface="方正启体简体" panose="03000509000000000000" charset="-122"/>
                  <a:ea typeface="方正启体简体" panose="03000509000000000000" charset="-122"/>
                </a:rPr>
                <a:t>......</a:t>
              </a:r>
            </a:p>
          </p:txBody>
        </p:sp>
      </p:gr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66750" y="3290570"/>
            <a:ext cx="4338320"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近代中国的一对冤家</a:t>
            </a:r>
          </a:p>
        </p:txBody>
      </p:sp>
      <p:sp>
        <p:nvSpPr>
          <p:cNvPr id="4" name="左大括号 3"/>
          <p:cNvSpPr/>
          <p:nvPr/>
        </p:nvSpPr>
        <p:spPr>
          <a:xfrm>
            <a:off x="5214620" y="2437765"/>
            <a:ext cx="965200" cy="2444115"/>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6249670" y="2237740"/>
            <a:ext cx="3858895" cy="578485"/>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85000"/>
                  </a:schemeClr>
                </a:solidFill>
                <a:latin typeface="微软雅黑" panose="020B0503020204020204" pitchFamily="34" charset="-122"/>
                <a:ea typeface="微软雅黑" panose="020B0503020204020204" pitchFamily="34" charset="-122"/>
              </a:rPr>
              <a:t>辛亥革命与清朝灭亡</a:t>
            </a:r>
          </a:p>
        </p:txBody>
      </p:sp>
      <p:sp>
        <p:nvSpPr>
          <p:cNvPr id="6" name="圆角矩形 5"/>
          <p:cNvSpPr/>
          <p:nvPr/>
        </p:nvSpPr>
        <p:spPr>
          <a:xfrm>
            <a:off x="6249670" y="4603750"/>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新文化运动</a:t>
            </a: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grpSp>
        <p:nvGrpSpPr>
          <p:cNvPr id="3" name="组合 2"/>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5"/>
            <a:srcRect t="63108" r="7260" b="12195"/>
            <a:stretch>
              <a:fillRect/>
            </a:stretch>
          </p:blipFill>
          <p:spPr>
            <a:xfrm>
              <a:off x="6808" y="824"/>
              <a:ext cx="8570" cy="684"/>
            </a:xfrm>
            <a:prstGeom prst="rect">
              <a:avLst/>
            </a:prstGeom>
          </p:spPr>
        </p:pic>
        <p:pic>
          <p:nvPicPr>
            <p:cNvPr id="8" name="图片 7" descr="timg[1]"/>
            <p:cNvPicPr>
              <a:picLocks noChangeAspect="1"/>
            </p:cNvPicPr>
            <p:nvPr/>
          </p:nvPicPr>
          <p:blipFill>
            <a:blip r:embed="rId6">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9" name="文本框 8"/>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5 1 %</a:t>
              </a:r>
            </a:p>
          </p:txBody>
        </p:sp>
      </p:grpSp>
    </p:spTree>
    <p:custDataLst>
      <p:tags r:id="rId2"/>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87475"/>
            <a:ext cx="10515600" cy="1325563"/>
          </a:xfrm>
        </p:spPr>
        <p:txBody>
          <a:bodyPr/>
          <a:lstStyle/>
          <a:p>
            <a:r>
              <a:rPr lang="zh-CN" altLang="en-US"/>
              <a:t>复辟时期，在思想文化方面袁世凯提出</a:t>
            </a:r>
            <a:r>
              <a:rPr lang="en-US" altLang="zh-CN"/>
              <a:t>:</a:t>
            </a:r>
          </a:p>
        </p:txBody>
      </p:sp>
      <p:sp>
        <p:nvSpPr>
          <p:cNvPr id="3" name="内容占位符 2"/>
          <p:cNvSpPr>
            <a:spLocks noGrp="1"/>
          </p:cNvSpPr>
          <p:nvPr>
            <p:ph idx="1"/>
          </p:nvPr>
        </p:nvSpPr>
        <p:spPr>
          <a:xfrm>
            <a:off x="2499995" y="2863215"/>
            <a:ext cx="6594475" cy="1131570"/>
          </a:xfrm>
        </p:spPr>
        <p:txBody>
          <a:bodyPr>
            <a:normAutofit fontScale="97500"/>
          </a:bodyPr>
          <a:lstStyle/>
          <a:p>
            <a:pPr marL="0" indent="0" algn="ctr">
              <a:buNone/>
            </a:pPr>
            <a:r>
              <a:rPr lang="zh-CN" altLang="en-US" sz="7200"/>
              <a:t>尊孔复古</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pic>
        <p:nvPicPr>
          <p:cNvPr id="5" name="图片 4" descr="timgYP91PVMV"/>
          <p:cNvPicPr>
            <a:picLocks noChangeAspect="1"/>
          </p:cNvPicPr>
          <p:nvPr/>
        </p:nvPicPr>
        <p:blipFill>
          <a:blip r:embed="rId3"/>
          <a:srcRect t="2478" r="20565"/>
          <a:stretch>
            <a:fillRect/>
          </a:stretch>
        </p:blipFill>
        <p:spPr>
          <a:xfrm flipH="1">
            <a:off x="9774555" y="4187190"/>
            <a:ext cx="2411730" cy="2671445"/>
          </a:xfrm>
          <a:prstGeom prst="snip1Rect">
            <a:avLst/>
          </a:prstGeom>
        </p:spPr>
      </p:pic>
      <p:sp>
        <p:nvSpPr>
          <p:cNvPr id="227" name=" 227"/>
          <p:cNvSpPr/>
          <p:nvPr/>
        </p:nvSpPr>
        <p:spPr>
          <a:xfrm flipH="1">
            <a:off x="6436360" y="4411345"/>
            <a:ext cx="3756660" cy="1075055"/>
          </a:xfrm>
          <a:prstGeom prst="wedgeEllipseCallout">
            <a:avLst>
              <a:gd name="adj1" fmla="val -25046"/>
              <a:gd name="adj2" fmla="val 65698"/>
            </a:avLst>
          </a:prstGeom>
          <a:noFill/>
          <a:ln>
            <a:solidFill>
              <a:srgbClr val="1F1F1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FFFFF"/>
              </a:solidFill>
            </a:endParaRPr>
          </a:p>
        </p:txBody>
      </p:sp>
      <p:sp>
        <p:nvSpPr>
          <p:cNvPr id="6" name="文本框 5"/>
          <p:cNvSpPr txBox="1"/>
          <p:nvPr/>
        </p:nvSpPr>
        <p:spPr>
          <a:xfrm>
            <a:off x="6838315" y="4566285"/>
            <a:ext cx="2953385" cy="829945"/>
          </a:xfrm>
          <a:prstGeom prst="rect">
            <a:avLst/>
          </a:prstGeom>
          <a:noFill/>
        </p:spPr>
        <p:txBody>
          <a:bodyPr wrap="square" rtlCol="0">
            <a:spAutoFit/>
          </a:bodyPr>
          <a:lstStyle/>
          <a:p>
            <a:r>
              <a:rPr lang="zh-CN" altLang="en-US" sz="2400">
                <a:latin typeface="方正启体简体" panose="03000509000000000000" charset="-122"/>
                <a:ea typeface="方正启体简体" panose="03000509000000000000" charset="-122"/>
                <a:cs typeface="方正启体简体" panose="03000509000000000000" charset="-122"/>
              </a:rPr>
              <a:t>你们自己玩儿自己的，这个锅，我不背</a:t>
            </a:r>
            <a:r>
              <a:rPr lang="en-US" altLang="zh-CN" sz="2400">
                <a:latin typeface="方正启体简体" panose="03000509000000000000" charset="-122"/>
                <a:ea typeface="方正启体简体" panose="03000509000000000000" charset="-122"/>
                <a:cs typeface="方正启体简体" panose="03000509000000000000" charset="-122"/>
              </a:rPr>
              <a:t>……</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8" name="图片 7"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9" name="文本框 8"/>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5 2 %</a:t>
              </a:r>
            </a:p>
          </p:txBody>
        </p:sp>
      </p:gr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7580"/>
            <a:ext cx="10515600" cy="1325563"/>
          </a:xfrm>
        </p:spPr>
        <p:txBody>
          <a:bodyPr/>
          <a:lstStyle/>
          <a:p>
            <a:r>
              <a:rPr lang="zh-CN" altLang="en-US"/>
              <a:t>于是他们出现了</a:t>
            </a:r>
          </a:p>
        </p:txBody>
      </p:sp>
      <p:pic>
        <p:nvPicPr>
          <p:cNvPr id="4" name="内容占位符 3"/>
          <p:cNvPicPr>
            <a:picLocks noGrp="1" noChangeAspect="1"/>
          </p:cNvPicPr>
          <p:nvPr>
            <p:ph idx="1"/>
          </p:nvPr>
        </p:nvPicPr>
        <p:blipFill>
          <a:blip r:embed="rId3"/>
          <a:stretch>
            <a:fillRect/>
          </a:stretch>
        </p:blipFill>
        <p:spPr>
          <a:xfrm>
            <a:off x="2369820" y="1897380"/>
            <a:ext cx="7054850" cy="3810000"/>
          </a:xfrm>
          <a:prstGeom prst="rect">
            <a:avLst/>
          </a:prstGeom>
        </p:spPr>
      </p:pic>
      <p:sp>
        <p:nvSpPr>
          <p:cNvPr id="5" name="文本框 4"/>
          <p:cNvSpPr txBox="1"/>
          <p:nvPr/>
        </p:nvSpPr>
        <p:spPr>
          <a:xfrm>
            <a:off x="2951480" y="5707380"/>
            <a:ext cx="1673225" cy="645160"/>
          </a:xfrm>
          <a:prstGeom prst="rect">
            <a:avLst/>
          </a:prstGeom>
          <a:noFill/>
        </p:spPr>
        <p:txBody>
          <a:bodyPr wrap="square" rtlCol="0">
            <a:spAutoFit/>
          </a:bodyPr>
          <a:lstStyle/>
          <a:p>
            <a:r>
              <a:rPr lang="zh-CN" altLang="en-US" sz="3600">
                <a:latin typeface="方正启体简体" panose="03000509000000000000" charset="-122"/>
                <a:ea typeface="方正启体简体" panose="03000509000000000000" charset="-122"/>
              </a:rPr>
              <a:t>陈独秀</a:t>
            </a:r>
          </a:p>
        </p:txBody>
      </p:sp>
      <p:sp>
        <p:nvSpPr>
          <p:cNvPr id="6" name="文本框 5"/>
          <p:cNvSpPr txBox="1"/>
          <p:nvPr/>
        </p:nvSpPr>
        <p:spPr>
          <a:xfrm>
            <a:off x="5259070" y="5707380"/>
            <a:ext cx="1673225" cy="645160"/>
          </a:xfrm>
          <a:prstGeom prst="rect">
            <a:avLst/>
          </a:prstGeom>
          <a:noFill/>
        </p:spPr>
        <p:txBody>
          <a:bodyPr wrap="square" rtlCol="0">
            <a:spAutoFit/>
          </a:bodyPr>
          <a:lstStyle/>
          <a:p>
            <a:r>
              <a:rPr lang="zh-CN" altLang="en-US" sz="3600">
                <a:latin typeface="方正启体简体" panose="03000509000000000000" charset="-122"/>
                <a:ea typeface="方正启体简体" panose="03000509000000000000" charset="-122"/>
              </a:rPr>
              <a:t>李大钊</a:t>
            </a:r>
          </a:p>
        </p:txBody>
      </p:sp>
      <p:sp>
        <p:nvSpPr>
          <p:cNvPr id="7" name="文本框 6"/>
          <p:cNvSpPr txBox="1"/>
          <p:nvPr/>
        </p:nvSpPr>
        <p:spPr>
          <a:xfrm>
            <a:off x="7847965" y="5707380"/>
            <a:ext cx="1673225" cy="645160"/>
          </a:xfrm>
          <a:prstGeom prst="rect">
            <a:avLst/>
          </a:prstGeom>
          <a:noFill/>
        </p:spPr>
        <p:txBody>
          <a:bodyPr wrap="square" rtlCol="0">
            <a:spAutoFit/>
          </a:bodyPr>
          <a:lstStyle/>
          <a:p>
            <a:r>
              <a:rPr lang="zh-CN" altLang="en-US" sz="3600">
                <a:latin typeface="方正启体简体" panose="03000509000000000000" charset="-122"/>
                <a:ea typeface="方正启体简体" panose="03000509000000000000" charset="-122"/>
              </a:rPr>
              <a:t>胡适</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3" name="组合 2"/>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8" name="图片 7"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9" name="文本框 8"/>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5 2 %</a:t>
              </a:r>
            </a:p>
          </p:txBody>
        </p:sp>
      </p:gr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45515"/>
            <a:ext cx="10515600" cy="2872105"/>
          </a:xfrm>
        </p:spPr>
        <p:txBody>
          <a:bodyPr>
            <a:noAutofit/>
          </a:bodyPr>
          <a:lstStyle/>
          <a:p>
            <a:pPr>
              <a:lnSpc>
                <a:spcPct val="200000"/>
              </a:lnSpc>
            </a:pPr>
            <a:r>
              <a:rPr lang="zh-CN" altLang="en-US" sz="5400"/>
              <a:t>他们发现：</a:t>
            </a:r>
            <a:br>
              <a:rPr lang="zh-CN" altLang="en-US" sz="5400"/>
            </a:br>
            <a:r>
              <a:rPr lang="zh-CN" altLang="en-US" sz="5400"/>
              <a:t>          人民才是革命的根本</a:t>
            </a:r>
            <a:r>
              <a:rPr lang="en-US" altLang="zh-CN" sz="5400"/>
              <a:t>——</a:t>
            </a:r>
            <a:r>
              <a:rPr lang="zh-CN" altLang="en-US" sz="5400"/>
              <a:t>民主</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pic>
        <p:nvPicPr>
          <p:cNvPr id="3" name="图片 2"/>
          <p:cNvPicPr>
            <a:picLocks noChangeAspect="1"/>
          </p:cNvPicPr>
          <p:nvPr/>
        </p:nvPicPr>
        <p:blipFill>
          <a:blip r:embed="rId3"/>
          <a:stretch>
            <a:fillRect/>
          </a:stretch>
        </p:blipFill>
        <p:spPr>
          <a:xfrm>
            <a:off x="4709795" y="4191635"/>
            <a:ext cx="2772410" cy="2530475"/>
          </a:xfrm>
          <a:prstGeom prst="rect">
            <a:avLst/>
          </a:prstGeom>
        </p:spPr>
      </p:pic>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5 3 %</a:t>
              </a:r>
            </a:p>
          </p:txBody>
        </p:sp>
      </p:gr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12190"/>
            <a:ext cx="10515600" cy="2872105"/>
          </a:xfrm>
        </p:spPr>
        <p:txBody>
          <a:bodyPr>
            <a:noAutofit/>
          </a:bodyPr>
          <a:lstStyle/>
          <a:p>
            <a:pPr>
              <a:lnSpc>
                <a:spcPct val="200000"/>
              </a:lnSpc>
            </a:pPr>
            <a:r>
              <a:rPr lang="zh-CN" altLang="en-US" sz="5400"/>
              <a:t>他们还发现：</a:t>
            </a:r>
            <a:br>
              <a:rPr lang="zh-CN" altLang="en-US" sz="5400"/>
            </a:br>
            <a:r>
              <a:rPr lang="zh-CN" altLang="en-US" sz="5400"/>
              <a:t>        封建不破，国家不兴</a:t>
            </a:r>
            <a:r>
              <a:rPr lang="en-US" altLang="zh-CN" sz="5400"/>
              <a:t>——</a:t>
            </a:r>
            <a:r>
              <a:rPr lang="zh-CN" altLang="en-US" sz="5400"/>
              <a:t>科学</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pic>
        <p:nvPicPr>
          <p:cNvPr id="3" name="图片 2" descr="u=3241848067,3201984340&amp;fm=27&amp;gp=0[1]"/>
          <p:cNvPicPr>
            <a:picLocks noChangeAspect="1"/>
          </p:cNvPicPr>
          <p:nvPr/>
        </p:nvPicPr>
        <p:blipFill>
          <a:blip r:embed="rId3"/>
          <a:srcRect r="588" b="10024"/>
          <a:stretch>
            <a:fillRect/>
          </a:stretch>
        </p:blipFill>
        <p:spPr>
          <a:xfrm>
            <a:off x="4647565" y="4282440"/>
            <a:ext cx="2896870" cy="2570480"/>
          </a:xfrm>
          <a:prstGeom prst="rect">
            <a:avLst/>
          </a:prstGeom>
        </p:spPr>
      </p:pic>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5 4 %</a:t>
              </a:r>
            </a:p>
          </p:txBody>
        </p:sp>
      </p:gr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84325" y="1475105"/>
            <a:ext cx="10515600" cy="4351338"/>
          </a:xfrm>
        </p:spPr>
        <p:txBody>
          <a:bodyPr/>
          <a:lstStyle/>
          <a:p>
            <a:pPr marL="0" indent="0">
              <a:buNone/>
            </a:pPr>
            <a:r>
              <a:rPr lang="en-US" altLang="zh-CN" sz="4800">
                <a:sym typeface="+mn-ea"/>
              </a:rPr>
              <a:t>  </a:t>
            </a:r>
            <a:r>
              <a:rPr lang="zh-CN" altLang="en-US" sz="4800">
                <a:sym typeface="+mn-ea"/>
              </a:rPr>
              <a:t>但是怎么让人民懂我们呢？</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pic>
        <p:nvPicPr>
          <p:cNvPr id="2" name="图片 1" descr="timgKUE82T2K"/>
          <p:cNvPicPr>
            <a:picLocks noChangeAspect="1"/>
          </p:cNvPicPr>
          <p:nvPr/>
        </p:nvPicPr>
        <p:blipFill>
          <a:blip r:embed="rId3"/>
          <a:srcRect r="541" b="21795"/>
          <a:stretch>
            <a:fillRect/>
          </a:stretch>
        </p:blipFill>
        <p:spPr>
          <a:xfrm>
            <a:off x="2440940" y="3923665"/>
            <a:ext cx="6359525" cy="2262505"/>
          </a:xfrm>
          <a:prstGeom prst="rect">
            <a:avLst/>
          </a:prstGeom>
        </p:spPr>
      </p:pic>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5 5 %</a:t>
              </a:r>
            </a:p>
          </p:txBody>
        </p:sp>
      </p:gr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ctr">
              <a:lnSpc>
                <a:spcPct val="150000"/>
              </a:lnSpc>
              <a:buNone/>
            </a:pPr>
            <a:r>
              <a:rPr lang="zh-CN" altLang="en-US" sz="4800"/>
              <a:t>写他们看得懂的</a:t>
            </a:r>
            <a:r>
              <a:rPr lang="en-US" altLang="zh-CN" sz="4800"/>
              <a:t>——</a:t>
            </a:r>
            <a:r>
              <a:rPr lang="zh-CN" altLang="en-US" sz="4800"/>
              <a:t>白话文！</a:t>
            </a:r>
          </a:p>
          <a:p>
            <a:pPr marL="0" indent="0" algn="ctr">
              <a:lnSpc>
                <a:spcPct val="150000"/>
              </a:lnSpc>
              <a:buNone/>
            </a:pPr>
            <a:r>
              <a:rPr lang="zh-CN" altLang="en-US" sz="4800"/>
              <a:t>搞他们觉得新鲜的</a:t>
            </a:r>
            <a:r>
              <a:rPr lang="en-US" altLang="zh-CN" sz="4800"/>
              <a:t>——</a:t>
            </a:r>
            <a:r>
              <a:rPr lang="zh-CN" altLang="en-US" sz="4800"/>
              <a:t>杂志！</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3"/>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4">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5 6 %</a:t>
              </a:r>
            </a:p>
          </p:txBody>
        </p:sp>
      </p:gr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505" y="754380"/>
            <a:ext cx="10515600" cy="2432685"/>
          </a:xfrm>
        </p:spPr>
        <p:txBody>
          <a:bodyPr>
            <a:normAutofit/>
          </a:bodyPr>
          <a:lstStyle/>
          <a:p>
            <a:pPr>
              <a:lnSpc>
                <a:spcPct val="150000"/>
              </a:lnSpc>
            </a:pPr>
            <a:r>
              <a:rPr lang="zh-CN" altLang="en-US" dirty="0"/>
              <a:t>新文化运动开始了</a:t>
            </a:r>
            <a:br>
              <a:rPr lang="zh-CN" altLang="en-US" dirty="0"/>
            </a:br>
            <a:r>
              <a:rPr lang="zh-CN" altLang="en-US" dirty="0"/>
              <a:t>标志：陈独秀在上海创办杂志《新青年》</a:t>
            </a:r>
          </a:p>
        </p:txBody>
      </p:sp>
      <p:pic>
        <p:nvPicPr>
          <p:cNvPr id="5" name="图片 4"/>
          <p:cNvPicPr>
            <a:picLocks noChangeAspect="1"/>
          </p:cNvPicPr>
          <p:nvPr/>
        </p:nvPicPr>
        <p:blipFill>
          <a:blip r:embed="rId3"/>
          <a:stretch>
            <a:fillRect/>
          </a:stretch>
        </p:blipFill>
        <p:spPr>
          <a:xfrm>
            <a:off x="4018915" y="3101975"/>
            <a:ext cx="2990215" cy="3404235"/>
          </a:xfrm>
          <a:prstGeom prst="rect">
            <a:avLst/>
          </a:prstGeom>
        </p:spPr>
      </p:pic>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3" name="图片 2"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783" cy="582"/>
            </a:xfrm>
            <a:prstGeom prst="rect">
              <a:avLst/>
            </a:prstGeom>
            <a:noFill/>
          </p:spPr>
          <p:txBody>
            <a:bodyPr wrap="square" rtlCol="0">
              <a:spAutoFit/>
            </a:bodyPr>
            <a:lstStyle/>
            <a:p>
              <a:r>
                <a:rPr lang="en-US" altLang="zh-CN" b="1" dirty="0">
                  <a:solidFill>
                    <a:srgbClr val="121212"/>
                  </a:solidFill>
                  <a:latin typeface="方正启体简体" panose="03000509000000000000" charset="-122"/>
                  <a:ea typeface="方正启体简体" panose="03000509000000000000" charset="-122"/>
                </a:rPr>
                <a:t> </a:t>
              </a:r>
              <a:r>
                <a:rPr lang="en-US" altLang="zh-CN" b="1" dirty="0">
                  <a:solidFill>
                    <a:srgbClr val="121212"/>
                  </a:solidFill>
                  <a:latin typeface="黑体" panose="02010609060101010101" pitchFamily="49" charset="-122"/>
                  <a:ea typeface="黑体" panose="02010609060101010101" pitchFamily="49" charset="-122"/>
                </a:rPr>
                <a:t>5 6 %</a:t>
              </a:r>
            </a:p>
          </p:txBody>
        </p:sp>
      </p:gr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6670" y="1821180"/>
            <a:ext cx="7058660" cy="1325880"/>
          </a:xfrm>
        </p:spPr>
        <p:txBody>
          <a:bodyPr/>
          <a:lstStyle/>
          <a:p>
            <a:pPr algn="ctr"/>
            <a:r>
              <a:rPr lang="zh-CN" altLang="en-US" sz="6600"/>
              <a:t>南陈北李</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pic>
        <p:nvPicPr>
          <p:cNvPr id="3" name="图片 2" descr="timgOUM32GKJ"/>
          <p:cNvPicPr>
            <a:picLocks noChangeAspect="1"/>
          </p:cNvPicPr>
          <p:nvPr/>
        </p:nvPicPr>
        <p:blipFill>
          <a:blip r:embed="rId3">
            <a:clrChange>
              <a:clrFrom>
                <a:srgbClr val="F4F4F4">
                  <a:alpha val="100000"/>
                </a:srgbClr>
              </a:clrFrom>
              <a:clrTo>
                <a:srgbClr val="F4F4F4">
                  <a:alpha val="100000"/>
                  <a:alpha val="0"/>
                </a:srgbClr>
              </a:clrTo>
            </a:clrChange>
          </a:blip>
          <a:srcRect t="47438" r="3156" b="5799"/>
          <a:stretch>
            <a:fillRect/>
          </a:stretch>
        </p:blipFill>
        <p:spPr>
          <a:xfrm>
            <a:off x="2828290" y="4073525"/>
            <a:ext cx="3374390" cy="1629410"/>
          </a:xfrm>
          <a:prstGeom prst="rect">
            <a:avLst/>
          </a:prstGeom>
        </p:spPr>
      </p:pic>
      <p:pic>
        <p:nvPicPr>
          <p:cNvPr id="4" name="图片 3" descr="timgOUM32GKJ"/>
          <p:cNvPicPr>
            <a:picLocks noChangeAspect="1"/>
          </p:cNvPicPr>
          <p:nvPr/>
        </p:nvPicPr>
        <p:blipFill>
          <a:blip r:embed="rId3">
            <a:clrChange>
              <a:clrFrom>
                <a:srgbClr val="F4F4F4">
                  <a:alpha val="100000"/>
                </a:srgbClr>
              </a:clrFrom>
              <a:clrTo>
                <a:srgbClr val="F4F4F4">
                  <a:alpha val="100000"/>
                  <a:alpha val="0"/>
                </a:srgbClr>
              </a:clrTo>
            </a:clrChange>
          </a:blip>
          <a:srcRect l="784" r="-142" b="53601"/>
          <a:stretch>
            <a:fillRect/>
          </a:stretch>
        </p:blipFill>
        <p:spPr>
          <a:xfrm>
            <a:off x="6338570" y="3745230"/>
            <a:ext cx="3462020" cy="1616710"/>
          </a:xfrm>
          <a:prstGeom prst="rect">
            <a:avLst/>
          </a:prstGeom>
        </p:spPr>
      </p:pic>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5 7 %</a:t>
              </a:r>
            </a:p>
          </p:txBody>
        </p:sp>
      </p:gr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2887980" y="2425700"/>
            <a:ext cx="5734685" cy="3429000"/>
          </a:xfrm>
          <a:prstGeom prst="rect">
            <a:avLst/>
          </a:prstGeom>
        </p:spPr>
      </p:pic>
      <p:sp>
        <p:nvSpPr>
          <p:cNvPr id="6" name="内容占位符 2"/>
          <p:cNvSpPr>
            <a:spLocks noGrp="1"/>
          </p:cNvSpPr>
          <p:nvPr/>
        </p:nvSpPr>
        <p:spPr>
          <a:xfrm>
            <a:off x="838200" y="13246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4800">
                <a:sym typeface="+mn-ea"/>
              </a:rPr>
              <a:t>  </a:t>
            </a:r>
            <a:r>
              <a:rPr lang="zh-CN" altLang="en-US" sz="4800">
                <a:sym typeface="+mn-ea"/>
              </a:rPr>
              <a:t>陈独秀创办了新青年，那李大钊呢？</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2" name="文本框 1"/>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5 8 %</a:t>
              </a:r>
            </a:p>
          </p:txBody>
        </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6.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9.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主题">
      <a:dk1>
        <a:srgbClr val="000000"/>
      </a:dk1>
      <a:lt1>
        <a:srgbClr val="000000"/>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FZQiTi-S14S"/>
        <a:ea typeface="FZQiTi-S14S"/>
        <a:cs typeface="FZQiTi-S14S"/>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5661</Words>
  <Application>Microsoft Office PowerPoint</Application>
  <PresentationFormat>宽屏</PresentationFormat>
  <Paragraphs>632</Paragraphs>
  <Slides>127</Slides>
  <Notes>42</Notes>
  <HiddenSlides>0</HiddenSlides>
  <MMClips>0</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127</vt:i4>
      </vt:variant>
    </vt:vector>
  </HeadingPairs>
  <TitlesOfParts>
    <vt:vector size="147" baseType="lpstr">
      <vt:lpstr>Baoli SC</vt:lpstr>
      <vt:lpstr>FZQiTi-S14S</vt:lpstr>
      <vt:lpstr>Libian SC</vt:lpstr>
      <vt:lpstr>方正启体简体</vt:lpstr>
      <vt:lpstr>方正清刻本悦宋简体</vt:lpstr>
      <vt:lpstr>方正苏新诗柳楷简体</vt:lpstr>
      <vt:lpstr>黑体</vt:lpstr>
      <vt:lpstr>华文行楷</vt:lpstr>
      <vt:lpstr>华文楷体</vt:lpstr>
      <vt:lpstr>楷体</vt:lpstr>
      <vt:lpstr>宋体</vt:lpstr>
      <vt:lpstr>微软雅黑</vt:lpstr>
      <vt:lpstr>幼圆</vt:lpstr>
      <vt:lpstr>Arial</vt:lpstr>
      <vt:lpstr>Calibri</vt:lpstr>
      <vt:lpstr>Helvetica</vt:lpstr>
      <vt:lpstr>Office 主题</vt:lpstr>
      <vt:lpstr>1_Office 主题</vt:lpstr>
      <vt:lpstr>2_Office 主题</vt:lpstr>
      <vt:lpstr>3_Office 主题</vt:lpstr>
      <vt:lpstr>【极简近代史】                           ——1小时搞定中国近现代史</vt:lpstr>
      <vt:lpstr>PowerPoint 演示文稿</vt:lpstr>
      <vt:lpstr>感谢你依然选择了学习 依然选择了我</vt:lpstr>
      <vt:lpstr>PowerPoint 演示文稿</vt:lpstr>
      <vt:lpstr>PowerPoint 演示文稿</vt:lpstr>
      <vt:lpstr>PowerPoint 演示文稿</vt:lpstr>
      <vt:lpstr>PowerPoint 演示文稿</vt:lpstr>
      <vt:lpstr>PowerPoint 演示文稿</vt:lpstr>
      <vt:lpstr>PowerPoint 演示文稿</vt:lpstr>
      <vt:lpstr>        有两帮人正在积蓄力量</vt:lpstr>
      <vt:lpstr>PowerPoint 演示文稿</vt:lpstr>
      <vt:lpstr>PowerPoint 演示文稿</vt:lpstr>
      <vt:lpstr>PowerPoint 演示文稿</vt:lpstr>
      <vt:lpstr>海归文人的心是很脆弱的......</vt:lpstr>
      <vt:lpstr>PowerPoint 演示文稿</vt:lpstr>
      <vt:lpstr>PowerPoint 演示文稿</vt:lpstr>
      <vt:lpstr>PowerPoint 演示文稿</vt:lpstr>
      <vt:lpstr>孙中山联合广东的各个帮派开始起义 但从1895 — 1900的各种反抗 </vt:lpstr>
      <vt:lpstr>没有成功过！ </vt:lpstr>
      <vt:lpstr>苍天啊！这是为什么啊？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这个帮派的反抗的确引起了列强们的重视......</vt:lpstr>
      <vt:lpstr>19 0 0年 八国联军发动侵华战争</vt:lpstr>
      <vt:lpstr>PowerPoint 演示文稿</vt:lpstr>
      <vt:lpstr>八国联军来势汹汹！</vt:lpstr>
      <vt:lpstr>八国联军来势汹汹！</vt:lpstr>
      <vt:lpstr>PowerPoint 演示文稿</vt:lpstr>
      <vt:lpstr>输了 义和团伤亡惨重 首领们牺牲 </vt:lpstr>
      <vt:lpstr>我不信！人数差距这么大居然输了！！！</vt:lpstr>
      <vt:lpstr>PowerPoint 演示文稿</vt:lpstr>
      <vt:lpstr>原因一：成分复杂，没有严密的体系</vt:lpstr>
      <vt:lpstr>PowerPoint 演示文稿</vt:lpstr>
      <vt:lpstr>八国联军打怕了慈禧 西逃后，慈禧做了两件事来讨好洋人 1、割地赔款 2、逮捕杀害义和团</vt:lpstr>
      <vt:lpstr>八国联军打怕了慈禧 西逃后，慈禧做了两件事来讨好洋人 1、割地赔款 2、逮捕杀害义和团</vt:lpstr>
      <vt:lpstr>PowerPoint 演示文稿</vt:lpstr>
      <vt:lpstr>PowerPoint 演示文稿</vt:lpstr>
      <vt:lpstr>PowerPoint 演示文稿</vt:lpstr>
      <vt:lpstr>PowerPoint 演示文稿</vt:lpstr>
      <vt:lpstr>PowerPoint 演示文稿</vt:lpstr>
      <vt:lpstr>还记得苍天说过：</vt:lpstr>
      <vt:lpstr>多年过去了， 当年那个“玻璃心”的男人怎么样了？</vt:lpstr>
      <vt:lpstr>命运给了孙中山一次改变历史的机会</vt:lpstr>
      <vt:lpstr>PowerPoint 演示文稿</vt:lpstr>
      <vt:lpstr>PowerPoint 演示文稿</vt:lpstr>
      <vt:lpstr>PowerPoint 演示文稿</vt:lpstr>
      <vt:lpstr>PowerPoint 演示文稿</vt:lpstr>
      <vt:lpstr>PowerPoint 演示文稿</vt:lpstr>
      <vt:lpstr>PowerPoint 演示文稿</vt:lpstr>
      <vt:lpstr>      力量积累 差不多了！        接下来就是时机了。</vt:lpstr>
      <vt:lpstr>PowerPoint 演示文稿</vt:lpstr>
      <vt:lpstr>PowerPoint 演示文稿</vt:lpstr>
      <vt:lpstr>PowerPoint 演示文稿</vt:lpstr>
      <vt:lpstr>PowerPoint 演示文稿</vt:lpstr>
      <vt:lpstr>流于表面，没诚意！</vt:lpstr>
      <vt:lpstr>PowerPoint 演示文稿</vt:lpstr>
      <vt:lpstr>PowerPoint 演示文稿</vt:lpstr>
      <vt:lpstr>改良派也失望了</vt:lpstr>
      <vt:lpstr>与此同时 丧心病狂的清政府，为了得到西方的支持</vt:lpstr>
      <vt:lpstr>      时机来了！</vt:lpstr>
      <vt:lpstr>人民彻底怒了！ 四川为首的武装暴动“保路运动”  1911年10月10日 武昌起义打响第一抢——辛亥革命的开端！</vt:lpstr>
      <vt:lpstr>PowerPoint 演示文稿</vt:lpstr>
      <vt:lpstr>1912年1月1日 中华民国临时政府成立 孙中山为总统</vt:lpstr>
      <vt:lpstr>同年 1912年2月12日清帝退位 中国延续了两千余年的封建帝制终于覆灭</vt:lpstr>
      <vt:lpstr>PowerPoint 演示文稿</vt:lpstr>
      <vt:lpstr>PowerPoint 演示文稿</vt:lpstr>
      <vt:lpstr>相信大家很开心 老师我们终于赢一回了！</vt:lpstr>
      <vt:lpstr>然而，并没有的。</vt:lpstr>
      <vt:lpstr>孙中山很生气，组织中华革命党进行斗争 ——史称“二次革命”</vt:lpstr>
      <vt:lpstr>以失败告终……</vt:lpstr>
      <vt:lpstr>PowerPoint 演示文稿</vt:lpstr>
      <vt:lpstr>PowerPoint 演示文稿</vt:lpstr>
      <vt:lpstr>PowerPoint 演示文稿</vt:lpstr>
      <vt:lpstr>PowerPoint 演示文稿</vt:lpstr>
      <vt:lpstr>北洋军阀时代——两个政府时代</vt:lpstr>
      <vt:lpstr>辛亥革命失败的原因：</vt:lpstr>
      <vt:lpstr>PowerPoint 演示文稿</vt:lpstr>
      <vt:lpstr>PowerPoint 演示文稿</vt:lpstr>
      <vt:lpstr>PowerPoint 演示文稿</vt:lpstr>
      <vt:lpstr>PowerPoint 演示文稿</vt:lpstr>
      <vt:lpstr>历史从来都不是单纯的。 塞翁失马焉知非福。</vt:lpstr>
      <vt:lpstr>PowerPoint 演示文稿</vt:lpstr>
      <vt:lpstr>复辟时期，在思想文化方面袁世凯提出:</vt:lpstr>
      <vt:lpstr>于是他们出现了</vt:lpstr>
      <vt:lpstr>他们发现：           人民才是革命的根本——民主</vt:lpstr>
      <vt:lpstr>他们还发现：         封建不破，国家不兴——科学</vt:lpstr>
      <vt:lpstr>PowerPoint 演示文稿</vt:lpstr>
      <vt:lpstr>PowerPoint 演示文稿</vt:lpstr>
      <vt:lpstr>新文化运动开始了 标志：陈独秀在上海创办杂志《新青年》</vt:lpstr>
      <vt:lpstr>南陈北李</vt:lpstr>
      <vt:lpstr>PowerPoint 演示文稿</vt:lpstr>
      <vt:lpstr>他可厉害了！</vt:lpstr>
      <vt:lpstr>他带来了</vt:lpstr>
      <vt:lpstr>PowerPoint 演示文稿</vt:lpstr>
      <vt:lpstr>PowerPoint 演示文稿</vt:lpstr>
      <vt:lpstr>中国折腾的时候世界也没闲着</vt:lpstr>
      <vt:lpstr>PowerPoint 演示文稿</vt:lpstr>
      <vt:lpstr>PowerPoint 演示文稿</vt:lpstr>
      <vt:lpstr>出来混迟早是要还的 —— 成王败寇 认输了我们就坐下来谈谈 </vt:lpstr>
      <vt:lpstr>PowerPoint 演示文稿</vt:lpstr>
      <vt:lpstr>老师啊，人家开会跟我们有啥关系啊？</vt:lpstr>
      <vt:lpstr>PowerPoint 演示文稿</vt:lpstr>
      <vt:lpstr>所以，我们也去开会了......</vt:lpstr>
      <vt:lpstr>我们的目的很简单: 希望德国能把我们的土地还回来！</vt:lpstr>
      <vt:lpstr>万众瞩目！</vt:lpstr>
      <vt:lpstr>结果...... 《凡尔赛条约》： 德国对山东的经济政治权转交给日本！！！</vt:lpstr>
      <vt:lpstr>中国人爆发了</vt:lpstr>
      <vt:lpstr>他并不广为人知 但他被誉为“民国第一外交家” 他是哥伦比亚大学博士学位 也是袁世凯的秘书 </vt:lpstr>
      <vt:lpstr>他在巴黎和会上发表重要讲话最终拒绝签字</vt:lpstr>
      <vt:lpstr>为什么是2.5个外交家？</vt:lpstr>
      <vt:lpstr>1、李鸿章： 一生签订了30多个条约，个个丧权辱国；人人都说他是卖国贼,梁启超却说他是“庸才中的杰士”</vt:lpstr>
      <vt:lpstr>1、李鸿章： 一生签订了30多个条约，个个丧权辱国；人人都说他是卖国贼,梁启超却说他是“庸才中的杰士” 2、周恩来： 机制敏锐，当之无愧  </vt:lpstr>
      <vt:lpstr>1、李鸿章： 一生签订了30多个条约，个个丧权辱国；人人都说他是卖国贼,梁启超却说他是“庸才中的杰士” 2、周恩来： 机制敏锐，当之无愧 3、顾维钧: 空有勇气和胆识，却终究是沦为当权者的工具</vt:lpstr>
      <vt:lpstr>0.5个外交家</vt:lpstr>
      <vt:lpstr>PowerPoint 演示文稿</vt:lpstr>
      <vt:lpstr>PowerPoint 演示文稿</vt:lpstr>
      <vt:lpstr>PowerPoint 演示文稿</vt:lpstr>
      <vt:lpstr>PowerPoint 演示文稿</vt:lpstr>
      <vt:lpstr>学习是一种信仰</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33</cp:revision>
  <dcterms:created xsi:type="dcterms:W3CDTF">2018-03-01T02:03:00Z</dcterms:created>
  <dcterms:modified xsi:type="dcterms:W3CDTF">2018-11-15T07:16:21Z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